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56"/>
  </p:notesMasterIdLst>
  <p:sldIdLst>
    <p:sldId id="310" r:id="rId2"/>
    <p:sldId id="281" r:id="rId3"/>
    <p:sldId id="284" r:id="rId4"/>
    <p:sldId id="286" r:id="rId5"/>
    <p:sldId id="324" r:id="rId6"/>
    <p:sldId id="287" r:id="rId7"/>
    <p:sldId id="288" r:id="rId8"/>
    <p:sldId id="289" r:id="rId9"/>
    <p:sldId id="290" r:id="rId10"/>
    <p:sldId id="291" r:id="rId11"/>
    <p:sldId id="283" r:id="rId12"/>
    <p:sldId id="277" r:id="rId13"/>
    <p:sldId id="320" r:id="rId14"/>
    <p:sldId id="311" r:id="rId15"/>
    <p:sldId id="302" r:id="rId16"/>
    <p:sldId id="301" r:id="rId17"/>
    <p:sldId id="300" r:id="rId18"/>
    <p:sldId id="299" r:id="rId19"/>
    <p:sldId id="303" r:id="rId20"/>
    <p:sldId id="298" r:id="rId21"/>
    <p:sldId id="296" r:id="rId22"/>
    <p:sldId id="295" r:id="rId23"/>
    <p:sldId id="294" r:id="rId24"/>
    <p:sldId id="322" r:id="rId25"/>
    <p:sldId id="304" r:id="rId26"/>
    <p:sldId id="306" r:id="rId27"/>
    <p:sldId id="321" r:id="rId28"/>
    <p:sldId id="305" r:id="rId29"/>
    <p:sldId id="319" r:id="rId30"/>
    <p:sldId id="312" r:id="rId31"/>
    <p:sldId id="267" r:id="rId32"/>
    <p:sldId id="269" r:id="rId33"/>
    <p:sldId id="266" r:id="rId34"/>
    <p:sldId id="325" r:id="rId35"/>
    <p:sldId id="264" r:id="rId36"/>
    <p:sldId id="263" r:id="rId37"/>
    <p:sldId id="326" r:id="rId38"/>
    <p:sldId id="259" r:id="rId39"/>
    <p:sldId id="258" r:id="rId40"/>
    <p:sldId id="327" r:id="rId41"/>
    <p:sldId id="313" r:id="rId42"/>
    <p:sldId id="279" r:id="rId43"/>
    <p:sldId id="323" r:id="rId44"/>
    <p:sldId id="280" r:id="rId45"/>
    <p:sldId id="276" r:id="rId46"/>
    <p:sldId id="274" r:id="rId47"/>
    <p:sldId id="275" r:id="rId48"/>
    <p:sldId id="271" r:id="rId49"/>
    <p:sldId id="272" r:id="rId50"/>
    <p:sldId id="273" r:id="rId51"/>
    <p:sldId id="268" r:id="rId52"/>
    <p:sldId id="317" r:id="rId53"/>
    <p:sldId id="316" r:id="rId54"/>
    <p:sldId id="308" r:id="rId55"/>
  </p:sldIdLst>
  <p:sldSz cx="12192000" cy="6858000"/>
  <p:notesSz cx="6858000" cy="9144000"/>
  <p:defaultTextStyle>
    <a:defPPr>
      <a:defRPr lang="fr-FR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95033" autoAdjust="0"/>
  </p:normalViewPr>
  <p:slideViewPr>
    <p:cSldViewPr snapToGrid="0">
      <p:cViewPr varScale="1">
        <p:scale>
          <a:sx n="75" d="100"/>
          <a:sy n="75" d="100"/>
        </p:scale>
        <p:origin x="902" y="53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viewProps" Target="viewProps.xml"/><Relationship Id="rId5" Type="http://schemas.openxmlformats.org/officeDocument/2006/relationships/slide" Target="slides/slide4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notesMaster" Target="notesMasters/notesMaster1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theme" Target="theme/theme1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presProps" Target="presProps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6506938-2409-4BD6-9612-AE85687ED758}" type="datetimeFigureOut">
              <a:rPr lang="fr-FR" smtClean="0"/>
              <a:t>14/01/2025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4F33ED9-EA66-4EFA-B870-AD6CB12B2FF6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92203010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4F33ED9-EA66-4EFA-B870-AD6CB12B2FF6}" type="slidenum">
              <a:rPr lang="fr-FR" smtClean="0"/>
              <a:t>1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15875877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4F33ED9-EA66-4EFA-B870-AD6CB12B2FF6}" type="slidenum">
              <a:rPr lang="fr-FR" smtClean="0"/>
              <a:t>19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16527510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F8AAABB3-52DA-4988-AE42-C8FA8739497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4157639-492C-42D1-B1A4-480E8FD27D15}" type="datetimeFigureOut">
              <a:rPr lang="fr-FR"/>
              <a:pPr>
                <a:defRPr/>
              </a:pPr>
              <a:t>14/01/2025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4602CFEB-5D9E-4213-A62C-9D2E8A1F1F3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608B1D24-AD2D-4EE2-A372-CE588ED8C24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6A67724-CB37-4E1D-9781-71CA7BA97905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45331360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D22DAFFE-9C11-44A1-82B6-3EE7655FA15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FBF38A9-4E47-4334-AD60-B03C263245BC}" type="datetimeFigureOut">
              <a:rPr lang="fr-FR"/>
              <a:pPr>
                <a:defRPr/>
              </a:pPr>
              <a:t>14/01/2025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6DA578A9-8C67-42D9-B8FA-89B5B59050F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822781FA-C946-4369-9FA5-5F4CE9CDD48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026B07F-C83C-4A51-AF93-D1092E7803F8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26996118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E8D4FAB8-DB04-4E3F-A39A-BA432138694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F3197BF-9420-4A2E-A26D-E9BF8E004FC3}" type="datetimeFigureOut">
              <a:rPr lang="fr-FR"/>
              <a:pPr>
                <a:defRPr/>
              </a:pPr>
              <a:t>14/01/2025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9269FE65-E1D9-4A2F-A948-D47D4245209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985C10F4-BD42-40EB-8547-E1BDE1FC706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A7D93AC-1C12-4B8B-958F-D6B49411F838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44101794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e la date 3">
            <a:extLst>
              <a:ext uri="{FF2B5EF4-FFF2-40B4-BE49-F238E27FC236}">
                <a16:creationId xmlns:a16="http://schemas.microsoft.com/office/drawing/2014/main" id="{53B33BA3-643F-45EA-8D7F-3E10B5DC866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9E4AB37-19A8-4505-9C20-A808D743A7DF}" type="datetimeFigureOut">
              <a:rPr lang="fr-FR"/>
              <a:pPr>
                <a:defRPr/>
              </a:pPr>
              <a:t>14/01/2025</a:t>
            </a:fld>
            <a:endParaRPr lang="fr-FR"/>
          </a:p>
        </p:txBody>
      </p:sp>
      <p:sp>
        <p:nvSpPr>
          <p:cNvPr id="6" name="Espace réservé du pied de page 4">
            <a:extLst>
              <a:ext uri="{FF2B5EF4-FFF2-40B4-BE49-F238E27FC236}">
                <a16:creationId xmlns:a16="http://schemas.microsoft.com/office/drawing/2014/main" id="{143D3949-F722-447B-9AE6-F27F7F4334F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7" name="Espace réservé du numéro de diapositive 5">
            <a:extLst>
              <a:ext uri="{FF2B5EF4-FFF2-40B4-BE49-F238E27FC236}">
                <a16:creationId xmlns:a16="http://schemas.microsoft.com/office/drawing/2014/main" id="{E46D6F56-2A2F-40D6-B8D4-32D3D87948B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28EE884-7D6F-4A18-AD72-7AEB3E6D33D7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05266707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7" name="Espace réservé de la date 3">
            <a:extLst>
              <a:ext uri="{FF2B5EF4-FFF2-40B4-BE49-F238E27FC236}">
                <a16:creationId xmlns:a16="http://schemas.microsoft.com/office/drawing/2014/main" id="{6D203A8E-5828-4056-A26D-53DCF6D084D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539D55B-EA82-4979-8F27-34BC654CA28B}" type="datetimeFigureOut">
              <a:rPr lang="fr-FR"/>
              <a:pPr>
                <a:defRPr/>
              </a:pPr>
              <a:t>14/01/2025</a:t>
            </a:fld>
            <a:endParaRPr lang="fr-FR"/>
          </a:p>
        </p:txBody>
      </p:sp>
      <p:sp>
        <p:nvSpPr>
          <p:cNvPr id="8" name="Espace réservé du pied de page 4">
            <a:extLst>
              <a:ext uri="{FF2B5EF4-FFF2-40B4-BE49-F238E27FC236}">
                <a16:creationId xmlns:a16="http://schemas.microsoft.com/office/drawing/2014/main" id="{CE66FAE7-B0B3-4855-91A2-51884E4252D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9" name="Espace réservé du numéro de diapositive 5">
            <a:extLst>
              <a:ext uri="{FF2B5EF4-FFF2-40B4-BE49-F238E27FC236}">
                <a16:creationId xmlns:a16="http://schemas.microsoft.com/office/drawing/2014/main" id="{3DCB4A94-EE29-4C29-8A94-AC17E06916B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BADE640-A1C6-433D-86C6-458EB6ADF2E1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49616772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e la date 3">
            <a:extLst>
              <a:ext uri="{FF2B5EF4-FFF2-40B4-BE49-F238E27FC236}">
                <a16:creationId xmlns:a16="http://schemas.microsoft.com/office/drawing/2014/main" id="{89665D0F-C930-48BB-A00B-B5A99CBCCB8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982CD0E-1D98-43F4-8D62-28817EEBF143}" type="datetimeFigureOut">
              <a:rPr lang="fr-FR"/>
              <a:pPr>
                <a:defRPr/>
              </a:pPr>
              <a:t>14/01/2025</a:t>
            </a:fld>
            <a:endParaRPr lang="fr-FR"/>
          </a:p>
        </p:txBody>
      </p:sp>
      <p:sp>
        <p:nvSpPr>
          <p:cNvPr id="4" name="Espace réservé du pied de page 4">
            <a:extLst>
              <a:ext uri="{FF2B5EF4-FFF2-40B4-BE49-F238E27FC236}">
                <a16:creationId xmlns:a16="http://schemas.microsoft.com/office/drawing/2014/main" id="{F06CBE07-1755-4C8A-8EC4-ECC217C1E61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5" name="Espace réservé du numéro de diapositive 5">
            <a:extLst>
              <a:ext uri="{FF2B5EF4-FFF2-40B4-BE49-F238E27FC236}">
                <a16:creationId xmlns:a16="http://schemas.microsoft.com/office/drawing/2014/main" id="{8BBAF0CB-298C-4BEE-814D-43EFF241073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5C88341-2AF0-4B09-ABF1-32122B8F381D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08991514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3">
            <a:extLst>
              <a:ext uri="{FF2B5EF4-FFF2-40B4-BE49-F238E27FC236}">
                <a16:creationId xmlns:a16="http://schemas.microsoft.com/office/drawing/2014/main" id="{09B2C130-BC66-4461-B87F-082BAC8F7AB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55788CA-E036-49C2-AA2B-662DBAD028BE}" type="datetimeFigureOut">
              <a:rPr lang="fr-FR"/>
              <a:pPr>
                <a:defRPr/>
              </a:pPr>
              <a:t>14/01/2025</a:t>
            </a:fld>
            <a:endParaRPr lang="fr-FR"/>
          </a:p>
        </p:txBody>
      </p:sp>
      <p:sp>
        <p:nvSpPr>
          <p:cNvPr id="3" name="Espace réservé du pied de page 4">
            <a:extLst>
              <a:ext uri="{FF2B5EF4-FFF2-40B4-BE49-F238E27FC236}">
                <a16:creationId xmlns:a16="http://schemas.microsoft.com/office/drawing/2014/main" id="{E7195D78-5F66-42A1-9B2B-A07ADB0BFA3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4" name="Espace réservé du numéro de diapositive 5">
            <a:extLst>
              <a:ext uri="{FF2B5EF4-FFF2-40B4-BE49-F238E27FC236}">
                <a16:creationId xmlns:a16="http://schemas.microsoft.com/office/drawing/2014/main" id="{7C444198-1584-4171-A17C-C9871252221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CC410B5-C560-4D6B-8A32-2F17FC9B7180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75586603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3">
            <a:extLst>
              <a:ext uri="{FF2B5EF4-FFF2-40B4-BE49-F238E27FC236}">
                <a16:creationId xmlns:a16="http://schemas.microsoft.com/office/drawing/2014/main" id="{5669C4E3-9DBB-4DC0-9C8C-C7EA1F46636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B248479-81FD-4BB0-8ED0-0E0A86C52393}" type="datetimeFigureOut">
              <a:rPr lang="fr-FR"/>
              <a:pPr>
                <a:defRPr/>
              </a:pPr>
              <a:t>14/01/2025</a:t>
            </a:fld>
            <a:endParaRPr lang="fr-FR"/>
          </a:p>
        </p:txBody>
      </p:sp>
      <p:sp>
        <p:nvSpPr>
          <p:cNvPr id="6" name="Espace réservé du pied de page 4">
            <a:extLst>
              <a:ext uri="{FF2B5EF4-FFF2-40B4-BE49-F238E27FC236}">
                <a16:creationId xmlns:a16="http://schemas.microsoft.com/office/drawing/2014/main" id="{BA0FD743-8D57-4638-9B82-3FC7C343A6B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7" name="Espace réservé du numéro de diapositive 5">
            <a:extLst>
              <a:ext uri="{FF2B5EF4-FFF2-40B4-BE49-F238E27FC236}">
                <a16:creationId xmlns:a16="http://schemas.microsoft.com/office/drawing/2014/main" id="{13E4294E-AA4F-4A22-8E27-045C2D4960B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A7C36C0-BBE8-49AA-98FC-C143997D1488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40789997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fr-FR" noProof="0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3">
            <a:extLst>
              <a:ext uri="{FF2B5EF4-FFF2-40B4-BE49-F238E27FC236}">
                <a16:creationId xmlns:a16="http://schemas.microsoft.com/office/drawing/2014/main" id="{886140D4-20F1-4F6F-8D5A-0AF5184E39D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03EC8B3-FDDB-4DEF-B6AF-C9DE95798918}" type="datetimeFigureOut">
              <a:rPr lang="fr-FR"/>
              <a:pPr>
                <a:defRPr/>
              </a:pPr>
              <a:t>14/01/2025</a:t>
            </a:fld>
            <a:endParaRPr lang="fr-FR"/>
          </a:p>
        </p:txBody>
      </p:sp>
      <p:sp>
        <p:nvSpPr>
          <p:cNvPr id="6" name="Espace réservé du pied de page 4">
            <a:extLst>
              <a:ext uri="{FF2B5EF4-FFF2-40B4-BE49-F238E27FC236}">
                <a16:creationId xmlns:a16="http://schemas.microsoft.com/office/drawing/2014/main" id="{E9EBC7BC-ED81-4397-A54A-4D620926F44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7" name="Espace réservé du numéro de diapositive 5">
            <a:extLst>
              <a:ext uri="{FF2B5EF4-FFF2-40B4-BE49-F238E27FC236}">
                <a16:creationId xmlns:a16="http://schemas.microsoft.com/office/drawing/2014/main" id="{7B7FA3CB-ACA5-4EB5-89AB-797C9B293AF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B9B2C55-8B32-463C-A1B5-8BF67DDB1AF6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99690933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52D2F5E3-3ED1-46A3-9E21-C2E645C767A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E9ACFC2-C651-4578-A6D2-7139945E847B}" type="datetimeFigureOut">
              <a:rPr lang="fr-FR"/>
              <a:pPr>
                <a:defRPr/>
              </a:pPr>
              <a:t>14/01/2025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86200235-83A4-4BF8-8331-2490C8A81A3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E6577C93-FCF3-487F-ABB9-4609E23C0FC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060D138-75AD-48D3-BF70-23B7C4CB795C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47135750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175FEFA8-9693-402F-B87D-5DC34674337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80906B6-327C-467D-BE04-2192FFF00DC2}" type="datetimeFigureOut">
              <a:rPr lang="fr-FR"/>
              <a:pPr>
                <a:defRPr/>
              </a:pPr>
              <a:t>14/01/2025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C132BD39-5C0F-4E2D-A691-D0DF8ED8DD4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41BA103D-EBB0-4551-BB6D-63E863ACD3E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2B417EF-E023-43F7-B1FC-EA4BC45E51C8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5093849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Espace réservé du titre 1">
            <a:extLst>
              <a:ext uri="{FF2B5EF4-FFF2-40B4-BE49-F238E27FC236}">
                <a16:creationId xmlns:a16="http://schemas.microsoft.com/office/drawing/2014/main" id="{EDA520FF-EBE4-4113-88EC-3D21C3FFBB18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fr-FR" altLang="fr-FR"/>
              <a:t>Modifiez le style du titre</a:t>
            </a:r>
          </a:p>
        </p:txBody>
      </p:sp>
      <p:sp>
        <p:nvSpPr>
          <p:cNvPr id="1027" name="Espace réservé du texte 2">
            <a:extLst>
              <a:ext uri="{FF2B5EF4-FFF2-40B4-BE49-F238E27FC236}">
                <a16:creationId xmlns:a16="http://schemas.microsoft.com/office/drawing/2014/main" id="{72383534-8805-4575-AD0C-C87CFDAFF0D1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fr-FR" altLang="fr-FR"/>
              <a:t>Cliquez pour modifier les styles du texte du masque</a:t>
            </a:r>
          </a:p>
          <a:p>
            <a:pPr lvl="1"/>
            <a:r>
              <a:rPr lang="fr-FR" altLang="fr-FR"/>
              <a:t>Deuxième niveau</a:t>
            </a:r>
          </a:p>
          <a:p>
            <a:pPr lvl="2"/>
            <a:r>
              <a:rPr lang="fr-FR" altLang="fr-FR"/>
              <a:t>Troisième niveau</a:t>
            </a:r>
          </a:p>
          <a:p>
            <a:pPr lvl="3"/>
            <a:r>
              <a:rPr lang="fr-FR" altLang="fr-FR"/>
              <a:t>Quatrième niveau</a:t>
            </a:r>
          </a:p>
          <a:p>
            <a:pPr lvl="4"/>
            <a:r>
              <a:rPr lang="fr-FR" alt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EE5BFC1F-95D8-48FF-81D9-A6761189467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FD8ABFDB-EEA9-4D9C-8C20-19242640564A}" type="datetimeFigureOut">
              <a:rPr lang="fr-FR"/>
              <a:pPr>
                <a:defRPr/>
              </a:pPr>
              <a:t>14/01/2025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0D672BE9-2840-4728-B165-82F5CBF3C84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eaLnBrk="1" fontAlgn="auto" hangingPunct="1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82830816-3B8F-48B1-9AE4-19EC69FF154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eaLnBrk="1" fontAlgn="auto" hangingPunct="1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7582EF76-B718-4342-AE46-3F689E75AB06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2pPr>
      <a:lvl3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3pPr>
      <a:lvl4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4pPr>
      <a:lvl5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5pPr>
      <a:lvl6pPr marL="4572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6pPr>
      <a:lvl7pPr marL="9144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7pPr>
      <a:lvl8pPr marL="13716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8pPr>
      <a:lvl9pPr marL="18288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9pPr>
    </p:titleStyle>
    <p:bodyStyle>
      <a:lvl1pPr marL="228600" indent="-228600" algn="l" rtl="0" eaLnBrk="0" fontAlgn="base" hangingPunct="0">
        <a:lnSpc>
          <a:spcPct val="90000"/>
        </a:lnSpc>
        <a:spcBef>
          <a:spcPts val="1000"/>
        </a:spcBef>
        <a:spcAft>
          <a:spcPct val="0"/>
        </a:spcAft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0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0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0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0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0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0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0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0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0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0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0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0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0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0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0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0.xml"/><Relationship Id="rId4" Type="http://schemas.openxmlformats.org/officeDocument/2006/relationships/image" Target="../media/image17.jp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0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0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0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0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0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0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0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0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0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0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0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0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0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0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0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0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0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jp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0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JP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0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jp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0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jp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0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jp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0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0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0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jp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0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JP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0.xm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jp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0.xml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jp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0.xml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JP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0.xml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jp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0.xml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0.xml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jp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0.xml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Titre 4">
            <a:extLst>
              <a:ext uri="{FF2B5EF4-FFF2-40B4-BE49-F238E27FC236}">
                <a16:creationId xmlns:a16="http://schemas.microsoft.com/office/drawing/2014/main" id="{81C92AA6-DF7E-47BC-AD5D-B7599329E71E}"/>
              </a:ext>
            </a:extLst>
          </p:cNvPr>
          <p:cNvSpPr>
            <a:spLocks noGrp="1" noChangeArrowheads="1"/>
          </p:cNvSpPr>
          <p:nvPr>
            <p:ph type="ctrTitle"/>
          </p:nvPr>
        </p:nvSpPr>
        <p:spPr>
          <a:xfrm>
            <a:off x="1612776" y="2129870"/>
            <a:ext cx="9144000" cy="3844925"/>
          </a:xfrm>
        </p:spPr>
        <p:txBody>
          <a:bodyPr/>
          <a:lstStyle/>
          <a:p>
            <a:pPr eaLnBrk="1" hangingPunct="1"/>
            <a:r>
              <a:rPr lang="fr-FR" altLang="fr-FR" sz="32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Vendredi 24 janvier 2025 à Misérieux</a:t>
            </a:r>
            <a:br>
              <a:rPr lang="fr-FR" altLang="fr-FR" sz="3200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br>
              <a:rPr lang="fr-FR" altLang="fr-FR" sz="3200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fr-FR" altLang="fr-FR" sz="3200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La Commission Départementale Running a le plaisir de vous accueillir à l’occasion</a:t>
            </a:r>
            <a:br>
              <a:rPr lang="fr-FR" altLang="fr-FR" sz="3200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fr-FR" altLang="fr-FR" sz="3200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de la remise des récompenses des Challenges </a:t>
            </a:r>
            <a:br>
              <a:rPr lang="fr-FR" altLang="fr-FR" sz="3200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fr-FR" altLang="fr-FR" sz="3200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de l’Ain et de la Montagne 2024</a:t>
            </a:r>
            <a:br>
              <a:rPr lang="fr-FR" altLang="fr-FR" b="1" u="sng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fr-FR" altLang="fr-FR" dirty="0"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24579" name="Picture 5">
            <a:extLst>
              <a:ext uri="{FF2B5EF4-FFF2-40B4-BE49-F238E27FC236}">
                <a16:creationId xmlns:a16="http://schemas.microsoft.com/office/drawing/2014/main" id="{C3BC3398-ECD8-4FAB-98BC-3C028B9F58B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03425" y="171450"/>
            <a:ext cx="8664575" cy="18303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07591230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Titre 4">
            <a:extLst>
              <a:ext uri="{FF2B5EF4-FFF2-40B4-BE49-F238E27FC236}">
                <a16:creationId xmlns:a16="http://schemas.microsoft.com/office/drawing/2014/main" id="{81C92AA6-DF7E-47BC-AD5D-B7599329E71E}"/>
              </a:ext>
            </a:extLst>
          </p:cNvPr>
          <p:cNvSpPr>
            <a:spLocks noGrp="1" noChangeArrowheads="1"/>
          </p:cNvSpPr>
          <p:nvPr>
            <p:ph type="ctrTitle"/>
          </p:nvPr>
        </p:nvSpPr>
        <p:spPr>
          <a:xfrm>
            <a:off x="1524000" y="2023956"/>
            <a:ext cx="9144000" cy="3844925"/>
          </a:xfrm>
        </p:spPr>
        <p:txBody>
          <a:bodyPr/>
          <a:lstStyle/>
          <a:p>
            <a:pPr eaLnBrk="1" hangingPunct="1"/>
            <a:r>
              <a:rPr lang="fr-FR" altLang="fr-FR" sz="3200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Lauréats 2024 pour le challenge</a:t>
            </a:r>
            <a:br>
              <a:rPr lang="fr-FR" altLang="fr-FR" sz="3200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fr-FR" altLang="fr-FR" sz="3200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br>
              <a:rPr lang="fr-FR" altLang="fr-FR" sz="3200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fr-FR" altLang="fr-FR" sz="3200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MONTAGNE</a:t>
            </a:r>
            <a:br>
              <a:rPr lang="fr-FR" altLang="fr-FR" sz="3200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br>
              <a:rPr lang="fr-FR" altLang="fr-FR" sz="3200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fr-FR" altLang="fr-FR" sz="3200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Féminines </a:t>
            </a:r>
            <a:br>
              <a:rPr lang="fr-FR" altLang="fr-FR" b="1" u="sng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fr-FR" altLang="fr-FR" dirty="0"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24579" name="Picture 5">
            <a:extLst>
              <a:ext uri="{FF2B5EF4-FFF2-40B4-BE49-F238E27FC236}">
                <a16:creationId xmlns:a16="http://schemas.microsoft.com/office/drawing/2014/main" id="{C3BC3398-ECD8-4FAB-98BC-3C028B9F58B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03425" y="171450"/>
            <a:ext cx="8664575" cy="18303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94174299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Titre 3">
            <a:extLst>
              <a:ext uri="{FF2B5EF4-FFF2-40B4-BE49-F238E27FC236}">
                <a16:creationId xmlns:a16="http://schemas.microsoft.com/office/drawing/2014/main" id="{0051BE9A-03C0-4C5E-ADEC-0CA916BC5337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724025" y="-2278063"/>
            <a:ext cx="9894888" cy="1033463"/>
          </a:xfrm>
        </p:spPr>
        <p:txBody>
          <a:bodyPr/>
          <a:lstStyle/>
          <a:p>
            <a:pPr eaLnBrk="1" hangingPunct="1"/>
            <a:endParaRPr lang="en-US" altLang="fr-FR" sz="4000">
              <a:solidFill>
                <a:srgbClr val="FFFFFF"/>
              </a:solidFill>
            </a:endParaRPr>
          </a:p>
        </p:txBody>
      </p:sp>
      <p:sp>
        <p:nvSpPr>
          <p:cNvPr id="12291" name="Espace réservé du texte vertical 4">
            <a:extLst>
              <a:ext uri="{FF2B5EF4-FFF2-40B4-BE49-F238E27FC236}">
                <a16:creationId xmlns:a16="http://schemas.microsoft.com/office/drawing/2014/main" id="{586D95A9-2849-4E41-B8CA-ACC93EC7C9CD}"/>
              </a:ext>
            </a:extLst>
          </p:cNvPr>
          <p:cNvSpPr>
            <a:spLocks noGrp="1" noChangeArrowheads="1"/>
          </p:cNvSpPr>
          <p:nvPr>
            <p:ph type="body" orient="vert" idx="1"/>
          </p:nvPr>
        </p:nvSpPr>
        <p:spPr>
          <a:xfrm>
            <a:off x="585788" y="1649413"/>
            <a:ext cx="11387137" cy="5037137"/>
          </a:xfrm>
        </p:spPr>
        <p:txBody>
          <a:bodyPr vert="horz" anchor="ctr"/>
          <a:lstStyle/>
          <a:p>
            <a:pPr eaLnBrk="1" hangingPunct="1">
              <a:lnSpc>
                <a:spcPct val="115000"/>
              </a:lnSpc>
              <a:spcAft>
                <a:spcPts val="800"/>
              </a:spcAft>
              <a:defRPr/>
            </a:pPr>
            <a:r>
              <a:rPr lang="fr-FR" sz="1800" b="1" dirty="0">
                <a:latin typeface="Times New Roman" panose="02020603050405020304" pitchFamily="18" charset="0"/>
                <a:ea typeface="Calibri" panose="020F0502020204030204" pitchFamily="34" charset="0"/>
              </a:rPr>
              <a:t>10</a:t>
            </a:r>
            <a:r>
              <a:rPr lang="fr-FR" sz="1800" b="1" baseline="30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ème</a:t>
            </a:r>
            <a:r>
              <a:rPr lang="fr-FR" sz="1800" b="1" dirty="0"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fr-FR" sz="1800" b="1" dirty="0" err="1">
                <a:latin typeface="Times New Roman" panose="02020603050405020304" pitchFamily="18" charset="0"/>
                <a:ea typeface="Calibri" panose="020F0502020204030204" pitchFamily="34" charset="0"/>
              </a:rPr>
              <a:t>Glwadys</a:t>
            </a:r>
            <a:r>
              <a:rPr lang="fr-FR" sz="1800" b="1" dirty="0">
                <a:latin typeface="Times New Roman" panose="02020603050405020304" pitchFamily="18" charset="0"/>
                <a:ea typeface="Calibri" panose="020F0502020204030204" pitchFamily="34" charset="0"/>
              </a:rPr>
              <a:t> GUILLET</a:t>
            </a:r>
          </a:p>
          <a:p>
            <a:pPr marL="0" indent="0" eaLnBrk="1" hangingPunct="1">
              <a:lnSpc>
                <a:spcPct val="115000"/>
              </a:lnSpc>
              <a:spcAft>
                <a:spcPts val="800"/>
              </a:spcAft>
              <a:buNone/>
              <a:defRPr/>
            </a:pPr>
            <a:r>
              <a:rPr lang="fr-FR" sz="1800" dirty="0">
                <a:latin typeface="Times New Roman" panose="02020603050405020304" pitchFamily="18" charset="0"/>
                <a:ea typeface="DengXian" panose="02010600030101010101" pitchFamily="2" charset="-122"/>
                <a:cs typeface="Times New Roman" panose="02020603050405020304" pitchFamily="18" charset="0"/>
              </a:rPr>
              <a:t>     </a:t>
            </a:r>
            <a:r>
              <a:rPr lang="en-US" sz="1600" b="1" dirty="0">
                <a:solidFill>
                  <a:srgbClr val="00B050"/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2140 points : 8 courses </a:t>
            </a:r>
          </a:p>
          <a:p>
            <a:pPr marL="0" indent="0" eaLnBrk="1" hangingPunct="1">
              <a:lnSpc>
                <a:spcPct val="115000"/>
              </a:lnSpc>
              <a:spcBef>
                <a:spcPts val="1800"/>
              </a:spcBef>
              <a:spcAft>
                <a:spcPts val="800"/>
              </a:spcAft>
              <a:buNone/>
              <a:defRPr/>
            </a:pPr>
            <a:endParaRPr lang="en-US" altLang="fr-FR" sz="1600" b="1" u="sng" dirty="0">
              <a:solidFill>
                <a:srgbClr val="00B050"/>
              </a:solidFill>
              <a:latin typeface="Calibri" panose="020F0502020204030204" pitchFamily="34" charset="0"/>
              <a:ea typeface="DengXian" panose="02010600030101010101" pitchFamily="2" charset="-122"/>
              <a:cs typeface="Times New Roman" panose="02020603050405020304" pitchFamily="18" charset="0"/>
            </a:endParaRPr>
          </a:p>
          <a:p>
            <a:pPr marL="0" indent="0" eaLnBrk="1" hangingPunct="1">
              <a:lnSpc>
                <a:spcPct val="115000"/>
              </a:lnSpc>
              <a:spcAft>
                <a:spcPts val="800"/>
              </a:spcAft>
              <a:buNone/>
              <a:defRPr/>
            </a:pPr>
            <a:endParaRPr lang="en-US" altLang="fr-FR" sz="1600" b="1" u="sng" dirty="0">
              <a:solidFill>
                <a:srgbClr val="00B050"/>
              </a:solidFill>
              <a:latin typeface="Calibri" panose="020F0502020204030204" pitchFamily="34" charset="0"/>
              <a:ea typeface="DengXian" panose="02010600030101010101" pitchFamily="2" charset="-122"/>
              <a:cs typeface="Times New Roman" panose="02020603050405020304" pitchFamily="18" charset="0"/>
            </a:endParaRPr>
          </a:p>
          <a:p>
            <a:pPr marL="0" indent="0" eaLnBrk="1" hangingPunct="1">
              <a:lnSpc>
                <a:spcPct val="115000"/>
              </a:lnSpc>
              <a:spcAft>
                <a:spcPts val="800"/>
              </a:spcAft>
              <a:buNone/>
              <a:defRPr/>
            </a:pPr>
            <a:endParaRPr lang="en-US" altLang="fr-FR" sz="1600" b="1" u="sng" dirty="0">
              <a:solidFill>
                <a:srgbClr val="00B050"/>
              </a:solidFill>
              <a:latin typeface="Calibri" panose="020F0502020204030204" pitchFamily="34" charset="0"/>
              <a:ea typeface="DengXian" panose="02010600030101010101" pitchFamily="2" charset="-122"/>
              <a:cs typeface="Times New Roman" panose="02020603050405020304" pitchFamily="18" charset="0"/>
            </a:endParaRPr>
          </a:p>
          <a:p>
            <a:pPr marL="0" indent="0" eaLnBrk="1" hangingPunct="1">
              <a:lnSpc>
                <a:spcPct val="115000"/>
              </a:lnSpc>
              <a:spcAft>
                <a:spcPts val="800"/>
              </a:spcAft>
              <a:buNone/>
              <a:defRPr/>
            </a:pPr>
            <a:endParaRPr lang="en-US" altLang="fr-FR" sz="1600" b="1" u="sng" dirty="0">
              <a:solidFill>
                <a:srgbClr val="00B050"/>
              </a:solidFill>
              <a:latin typeface="Calibri" panose="020F0502020204030204" pitchFamily="34" charset="0"/>
              <a:ea typeface="DengXian" panose="02010600030101010101" pitchFamily="2" charset="-122"/>
              <a:cs typeface="Times New Roman" panose="02020603050405020304" pitchFamily="18" charset="0"/>
            </a:endParaRPr>
          </a:p>
          <a:p>
            <a:pPr marL="0" indent="0" eaLnBrk="1" hangingPunct="1">
              <a:lnSpc>
                <a:spcPct val="115000"/>
              </a:lnSpc>
              <a:spcAft>
                <a:spcPts val="800"/>
              </a:spcAft>
              <a:buNone/>
              <a:defRPr/>
            </a:pPr>
            <a:endParaRPr lang="fr-FR" altLang="fr-FR" sz="1800" b="1" u="sng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eaLnBrk="1" hangingPunct="1">
              <a:lnSpc>
                <a:spcPct val="115000"/>
              </a:lnSpc>
              <a:spcAft>
                <a:spcPts val="800"/>
              </a:spcAft>
              <a:defRPr/>
            </a:pPr>
            <a:endParaRPr lang="fr-FR" altLang="fr-FR" sz="1800" b="1" u="sng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 eaLnBrk="1" hangingPunct="1">
              <a:lnSpc>
                <a:spcPct val="115000"/>
              </a:lnSpc>
              <a:spcAft>
                <a:spcPts val="800"/>
              </a:spcAft>
              <a:buFont typeface="Arial" panose="020B0604020202020204" pitchFamily="34" charset="0"/>
              <a:buNone/>
              <a:defRPr/>
            </a:pPr>
            <a:endParaRPr lang="fr-FR" altLang="fr-FR" sz="2000" b="1" u="sng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 eaLnBrk="1" hangingPunct="1">
              <a:lnSpc>
                <a:spcPct val="115000"/>
              </a:lnSpc>
              <a:spcAft>
                <a:spcPts val="800"/>
              </a:spcAft>
              <a:buFont typeface="Arial" panose="020B0604020202020204" pitchFamily="34" charset="0"/>
              <a:buNone/>
              <a:defRPr/>
            </a:pPr>
            <a:endParaRPr lang="fr-FR" altLang="fr-FR" sz="2000" b="1" u="sng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34820" name="Picture 5">
            <a:extLst>
              <a:ext uri="{FF2B5EF4-FFF2-40B4-BE49-F238E27FC236}">
                <a16:creationId xmlns:a16="http://schemas.microsoft.com/office/drawing/2014/main" id="{A17DA6CA-9246-427F-B633-48DEA61A6CD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05163" y="171450"/>
            <a:ext cx="6484937" cy="13700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Image 5" descr="Une image contenant plein air, herbe, ciel, personne&#10;&#10;Description générée automatiquement">
            <a:extLst>
              <a:ext uri="{FF2B5EF4-FFF2-40B4-BE49-F238E27FC236}">
                <a16:creationId xmlns:a16="http://schemas.microsoft.com/office/drawing/2014/main" id="{D98A9240-AF2A-B93D-CB80-992D75A3FF1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98776" y="1649413"/>
            <a:ext cx="4024831" cy="50371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4118499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Titre 3">
            <a:extLst>
              <a:ext uri="{FF2B5EF4-FFF2-40B4-BE49-F238E27FC236}">
                <a16:creationId xmlns:a16="http://schemas.microsoft.com/office/drawing/2014/main" id="{565EA270-D039-46BF-BBC0-E99E9B45B8CB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724025" y="-2278063"/>
            <a:ext cx="9894888" cy="1033463"/>
          </a:xfrm>
        </p:spPr>
        <p:txBody>
          <a:bodyPr/>
          <a:lstStyle/>
          <a:p>
            <a:pPr eaLnBrk="1" hangingPunct="1"/>
            <a:r>
              <a:rPr lang="en-US" altLang="fr-FR" sz="4000" dirty="0">
                <a:solidFill>
                  <a:srgbClr val="FFFFFF"/>
                </a:solidFill>
              </a:rPr>
              <a:t>²</a:t>
            </a:r>
          </a:p>
        </p:txBody>
      </p:sp>
      <p:sp>
        <p:nvSpPr>
          <p:cNvPr id="12291" name="Espace réservé du texte vertical 4">
            <a:extLst>
              <a:ext uri="{FF2B5EF4-FFF2-40B4-BE49-F238E27FC236}">
                <a16:creationId xmlns:a16="http://schemas.microsoft.com/office/drawing/2014/main" id="{AC12297F-28B2-440A-9614-D531F783E393}"/>
              </a:ext>
            </a:extLst>
          </p:cNvPr>
          <p:cNvSpPr>
            <a:spLocks noGrp="1" noChangeArrowheads="1"/>
          </p:cNvSpPr>
          <p:nvPr>
            <p:ph type="body" orient="vert" idx="1"/>
          </p:nvPr>
        </p:nvSpPr>
        <p:spPr>
          <a:xfrm>
            <a:off x="585788" y="1649413"/>
            <a:ext cx="11387137" cy="5037137"/>
          </a:xfrm>
        </p:spPr>
        <p:txBody>
          <a:bodyPr vert="horz" anchor="ctr"/>
          <a:lstStyle/>
          <a:p>
            <a:pPr eaLnBrk="1" hangingPunct="1">
              <a:lnSpc>
                <a:spcPct val="107000"/>
              </a:lnSpc>
              <a:spcAft>
                <a:spcPts val="800"/>
              </a:spcAft>
              <a:defRPr/>
            </a:pPr>
            <a:r>
              <a:rPr lang="fr-FR" sz="1800" b="1" dirty="0">
                <a:latin typeface="Times New Roman" panose="02020603050405020304" pitchFamily="18" charset="0"/>
              </a:rPr>
              <a:t>9</a:t>
            </a:r>
            <a:r>
              <a:rPr lang="fr-FR" sz="1800" b="1" baseline="30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ème</a:t>
            </a:r>
            <a:r>
              <a:rPr lang="fr-FR" sz="1800" b="1" dirty="0">
                <a:latin typeface="Times New Roman" panose="02020603050405020304" pitchFamily="18" charset="0"/>
              </a:rPr>
              <a:t> </a:t>
            </a:r>
            <a:r>
              <a:rPr lang="fr-FR" sz="1800" b="1" dirty="0">
                <a:effectLst/>
                <a:latin typeface="Times New Roman" panose="02020603050405020304" pitchFamily="18" charset="0"/>
                <a:ea typeface="DengXian" panose="02010600030101010101" pitchFamily="2" charset="-122"/>
              </a:rPr>
              <a:t>Sylvie SEGERAL</a:t>
            </a:r>
            <a:endParaRPr lang="fr-FR" sz="1800" b="1" dirty="0">
              <a:latin typeface="Times New Roman" panose="02020603050405020304" pitchFamily="18" charset="0"/>
            </a:endParaRPr>
          </a:p>
          <a:p>
            <a:pPr marL="0" indent="0" eaLnBrk="1" hangingPunct="1">
              <a:lnSpc>
                <a:spcPct val="115000"/>
              </a:lnSpc>
              <a:spcAft>
                <a:spcPts val="800"/>
              </a:spcAft>
              <a:buNone/>
              <a:defRPr/>
            </a:pPr>
            <a:r>
              <a:rPr lang="en-US" altLang="fr-FR" sz="1600" dirty="0">
                <a:solidFill>
                  <a:srgbClr val="00B050"/>
                </a:solidFill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      </a:t>
            </a:r>
            <a:r>
              <a:rPr lang="en-US" altLang="fr-FR" sz="1600" b="1" dirty="0">
                <a:solidFill>
                  <a:srgbClr val="00B050"/>
                </a:solidFill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2225 points : 8 courses</a:t>
            </a:r>
            <a:r>
              <a:rPr lang="fr-FR" sz="1600" b="1" dirty="0">
                <a:solidFill>
                  <a:srgbClr val="00B050"/>
                </a:solidFill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 </a:t>
            </a:r>
          </a:p>
          <a:p>
            <a:pPr marL="0" indent="0" eaLnBrk="1" hangingPunct="1">
              <a:lnSpc>
                <a:spcPct val="115000"/>
              </a:lnSpc>
              <a:spcAft>
                <a:spcPts val="800"/>
              </a:spcAft>
              <a:buNone/>
              <a:defRPr/>
            </a:pPr>
            <a:endParaRPr lang="fr-FR" altLang="fr-FR" sz="1800" b="1" u="sng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 eaLnBrk="1" hangingPunct="1">
              <a:lnSpc>
                <a:spcPct val="115000"/>
              </a:lnSpc>
              <a:spcAft>
                <a:spcPts val="800"/>
              </a:spcAft>
              <a:buNone/>
              <a:defRPr/>
            </a:pPr>
            <a:endParaRPr lang="fr-FR" altLang="fr-FR" sz="1800" b="1" u="sng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 eaLnBrk="1" hangingPunct="1">
              <a:lnSpc>
                <a:spcPct val="115000"/>
              </a:lnSpc>
              <a:spcAft>
                <a:spcPts val="800"/>
              </a:spcAft>
              <a:buNone/>
              <a:defRPr/>
            </a:pPr>
            <a:endParaRPr lang="fr-FR" altLang="fr-FR" sz="1800" b="1" u="sng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 eaLnBrk="1" hangingPunct="1">
              <a:lnSpc>
                <a:spcPct val="115000"/>
              </a:lnSpc>
              <a:spcAft>
                <a:spcPts val="800"/>
              </a:spcAft>
              <a:buNone/>
              <a:defRPr/>
            </a:pPr>
            <a:endParaRPr lang="fr-FR" altLang="fr-FR" sz="1800" b="1" u="sng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 eaLnBrk="1" hangingPunct="1">
              <a:lnSpc>
                <a:spcPct val="115000"/>
              </a:lnSpc>
              <a:spcAft>
                <a:spcPts val="800"/>
              </a:spcAft>
              <a:buNone/>
              <a:defRPr/>
            </a:pPr>
            <a:endParaRPr lang="fr-FR" altLang="fr-FR" sz="1800" b="1" u="sng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eaLnBrk="1" hangingPunct="1">
              <a:lnSpc>
                <a:spcPct val="115000"/>
              </a:lnSpc>
              <a:spcAft>
                <a:spcPts val="800"/>
              </a:spcAft>
              <a:defRPr/>
            </a:pPr>
            <a:endParaRPr lang="fr-FR" altLang="fr-FR" sz="1800" b="1" u="sng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eaLnBrk="1" hangingPunct="1">
              <a:lnSpc>
                <a:spcPct val="115000"/>
              </a:lnSpc>
              <a:spcAft>
                <a:spcPts val="800"/>
              </a:spcAft>
              <a:defRPr/>
            </a:pPr>
            <a:endParaRPr lang="fr-FR" altLang="fr-FR" sz="1800" b="1" u="sng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 eaLnBrk="1" hangingPunct="1">
              <a:lnSpc>
                <a:spcPct val="115000"/>
              </a:lnSpc>
              <a:spcAft>
                <a:spcPts val="800"/>
              </a:spcAft>
              <a:buFont typeface="Arial" panose="020B0604020202020204" pitchFamily="34" charset="0"/>
              <a:buNone/>
              <a:defRPr/>
            </a:pPr>
            <a:endParaRPr lang="fr-FR" altLang="fr-FR" sz="2000" b="1" u="sng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32772" name="Picture 5">
            <a:extLst>
              <a:ext uri="{FF2B5EF4-FFF2-40B4-BE49-F238E27FC236}">
                <a16:creationId xmlns:a16="http://schemas.microsoft.com/office/drawing/2014/main" id="{661CF361-B327-4AE8-B057-20DF9E331B4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05163" y="171450"/>
            <a:ext cx="6484937" cy="13700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1233EB7A-A564-AF29-45CE-C280B95F438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60718" y="1541462"/>
            <a:ext cx="3162893" cy="51450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2414751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5A5F858-A73A-6B37-A565-D2B110FE990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Titre 3">
            <a:extLst>
              <a:ext uri="{FF2B5EF4-FFF2-40B4-BE49-F238E27FC236}">
                <a16:creationId xmlns:a16="http://schemas.microsoft.com/office/drawing/2014/main" id="{608B620E-439F-8929-6D38-7543B3B26105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724025" y="-2278063"/>
            <a:ext cx="9894888" cy="1033463"/>
          </a:xfrm>
        </p:spPr>
        <p:txBody>
          <a:bodyPr/>
          <a:lstStyle/>
          <a:p>
            <a:pPr eaLnBrk="1" hangingPunct="1"/>
            <a:r>
              <a:rPr lang="en-US" altLang="fr-FR" sz="4000" dirty="0">
                <a:solidFill>
                  <a:srgbClr val="FFFFFF"/>
                </a:solidFill>
              </a:rPr>
              <a:t>²</a:t>
            </a:r>
          </a:p>
        </p:txBody>
      </p:sp>
      <p:sp>
        <p:nvSpPr>
          <p:cNvPr id="12291" name="Espace réservé du texte vertical 4">
            <a:extLst>
              <a:ext uri="{FF2B5EF4-FFF2-40B4-BE49-F238E27FC236}">
                <a16:creationId xmlns:a16="http://schemas.microsoft.com/office/drawing/2014/main" id="{DA78CABF-4EDC-0A58-1779-3AB6326D29C6}"/>
              </a:ext>
            </a:extLst>
          </p:cNvPr>
          <p:cNvSpPr>
            <a:spLocks noGrp="1" noChangeArrowheads="1"/>
          </p:cNvSpPr>
          <p:nvPr>
            <p:ph type="body" orient="vert" idx="1"/>
          </p:nvPr>
        </p:nvSpPr>
        <p:spPr>
          <a:xfrm>
            <a:off x="585788" y="1649413"/>
            <a:ext cx="11387137" cy="5037137"/>
          </a:xfrm>
        </p:spPr>
        <p:txBody>
          <a:bodyPr vert="horz" anchor="ctr"/>
          <a:lstStyle/>
          <a:p>
            <a:pPr eaLnBrk="1" hangingPunct="1">
              <a:lnSpc>
                <a:spcPct val="107000"/>
              </a:lnSpc>
              <a:spcAft>
                <a:spcPts val="800"/>
              </a:spcAft>
              <a:defRPr/>
            </a:pPr>
            <a:r>
              <a:rPr lang="fr-FR" sz="1800" b="1" dirty="0">
                <a:latin typeface="Times New Roman" panose="02020603050405020304" pitchFamily="18" charset="0"/>
              </a:rPr>
              <a:t>8</a:t>
            </a:r>
            <a:r>
              <a:rPr lang="fr-FR" sz="1800" b="1" baseline="30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ème</a:t>
            </a:r>
            <a:r>
              <a:rPr lang="fr-FR" sz="1800" b="1" dirty="0">
                <a:latin typeface="Times New Roman" panose="02020603050405020304" pitchFamily="18" charset="0"/>
              </a:rPr>
              <a:t> </a:t>
            </a:r>
            <a:r>
              <a:rPr lang="fr-FR" sz="1800" b="1" dirty="0">
                <a:effectLst/>
                <a:latin typeface="Times New Roman" panose="02020603050405020304" pitchFamily="18" charset="0"/>
                <a:ea typeface="DengXian" panose="02010600030101010101" pitchFamily="2" charset="-122"/>
                <a:cs typeface="Times New Roman" panose="02020603050405020304" pitchFamily="18" charset="0"/>
              </a:rPr>
              <a:t>Aurélie MACE</a:t>
            </a:r>
            <a:endParaRPr lang="fr-FR" sz="1800" b="1" dirty="0">
              <a:latin typeface="Times New Roman" panose="02020603050405020304" pitchFamily="18" charset="0"/>
            </a:endParaRPr>
          </a:p>
          <a:p>
            <a:pPr marL="0" indent="0" eaLnBrk="1" hangingPunct="1">
              <a:lnSpc>
                <a:spcPct val="115000"/>
              </a:lnSpc>
              <a:spcAft>
                <a:spcPts val="800"/>
              </a:spcAft>
              <a:buNone/>
              <a:defRPr/>
            </a:pPr>
            <a:r>
              <a:rPr lang="fr-FR" sz="1600" b="1" dirty="0">
                <a:solidFill>
                  <a:srgbClr val="00B050"/>
                </a:solidFill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      2291 points : 6 courses </a:t>
            </a:r>
          </a:p>
          <a:p>
            <a:pPr lvl="1" eaLnBrk="1" hangingPunct="1">
              <a:lnSpc>
                <a:spcPct val="115000"/>
              </a:lnSpc>
              <a:spcAft>
                <a:spcPts val="800"/>
              </a:spcAft>
              <a:defRPr/>
            </a:pPr>
            <a:r>
              <a:rPr lang="fr-FR" sz="1400" b="1" dirty="0"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2 x 1</a:t>
            </a:r>
            <a:r>
              <a:rPr lang="fr-FR" sz="1400" b="1" baseline="30000" dirty="0"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ère</a:t>
            </a:r>
            <a:endParaRPr lang="fr-FR" sz="1400" b="1" dirty="0">
              <a:latin typeface="Calibri" panose="020F0502020204030204" pitchFamily="34" charset="0"/>
              <a:ea typeface="DengXian" panose="02010600030101010101" pitchFamily="2" charset="-122"/>
              <a:cs typeface="Times New Roman" panose="02020603050405020304" pitchFamily="18" charset="0"/>
            </a:endParaRPr>
          </a:p>
          <a:p>
            <a:pPr lvl="1" eaLnBrk="1" hangingPunct="1">
              <a:lnSpc>
                <a:spcPct val="115000"/>
              </a:lnSpc>
              <a:spcAft>
                <a:spcPts val="800"/>
              </a:spcAft>
              <a:defRPr/>
            </a:pPr>
            <a:r>
              <a:rPr lang="fr-FR" sz="1400" b="1" dirty="0"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1 x 3</a:t>
            </a:r>
            <a:r>
              <a:rPr lang="fr-FR" sz="1400" b="1" baseline="30000" dirty="0"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ème</a:t>
            </a:r>
            <a:endParaRPr lang="fr-FR" sz="1400" b="1" dirty="0">
              <a:latin typeface="Calibri" panose="020F0502020204030204" pitchFamily="34" charset="0"/>
              <a:ea typeface="DengXian" panose="02010600030101010101" pitchFamily="2" charset="-122"/>
              <a:cs typeface="Times New Roman" panose="02020603050405020304" pitchFamily="18" charset="0"/>
            </a:endParaRPr>
          </a:p>
          <a:p>
            <a:pPr lvl="1" eaLnBrk="1" hangingPunct="1">
              <a:lnSpc>
                <a:spcPct val="115000"/>
              </a:lnSpc>
              <a:spcAft>
                <a:spcPts val="800"/>
              </a:spcAft>
              <a:defRPr/>
            </a:pPr>
            <a:r>
              <a:rPr lang="fr-FR" sz="1400" b="1" dirty="0"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2 x top 5</a:t>
            </a:r>
          </a:p>
          <a:p>
            <a:pPr lvl="1" eaLnBrk="1" hangingPunct="1">
              <a:lnSpc>
                <a:spcPct val="115000"/>
              </a:lnSpc>
              <a:spcAft>
                <a:spcPts val="800"/>
              </a:spcAft>
              <a:defRPr/>
            </a:pPr>
            <a:r>
              <a:rPr lang="fr-FR" sz="1400" b="1" dirty="0"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1 x top 10</a:t>
            </a:r>
          </a:p>
          <a:p>
            <a:pPr marL="0" indent="0" eaLnBrk="1" hangingPunct="1">
              <a:lnSpc>
                <a:spcPct val="115000"/>
              </a:lnSpc>
              <a:spcAft>
                <a:spcPts val="800"/>
              </a:spcAft>
              <a:buNone/>
              <a:defRPr/>
            </a:pPr>
            <a:endParaRPr lang="fr-FR" altLang="fr-FR" sz="1800" b="1" u="sng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 eaLnBrk="1" hangingPunct="1">
              <a:lnSpc>
                <a:spcPct val="115000"/>
              </a:lnSpc>
              <a:spcAft>
                <a:spcPts val="800"/>
              </a:spcAft>
              <a:buNone/>
              <a:defRPr/>
            </a:pPr>
            <a:endParaRPr lang="fr-FR" altLang="fr-FR" sz="1800" b="1" u="sng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eaLnBrk="1" hangingPunct="1">
              <a:lnSpc>
                <a:spcPct val="115000"/>
              </a:lnSpc>
              <a:spcAft>
                <a:spcPts val="800"/>
              </a:spcAft>
              <a:defRPr/>
            </a:pPr>
            <a:endParaRPr lang="fr-FR" altLang="fr-FR" sz="1800" b="1" u="sng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eaLnBrk="1" hangingPunct="1">
              <a:lnSpc>
                <a:spcPct val="115000"/>
              </a:lnSpc>
              <a:spcAft>
                <a:spcPts val="800"/>
              </a:spcAft>
              <a:defRPr/>
            </a:pPr>
            <a:endParaRPr lang="fr-FR" altLang="fr-FR" sz="1800" b="1" u="sng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 eaLnBrk="1" hangingPunct="1">
              <a:lnSpc>
                <a:spcPct val="115000"/>
              </a:lnSpc>
              <a:spcAft>
                <a:spcPts val="800"/>
              </a:spcAft>
              <a:buFont typeface="Arial" panose="020B0604020202020204" pitchFamily="34" charset="0"/>
              <a:buNone/>
              <a:defRPr/>
            </a:pPr>
            <a:endParaRPr lang="fr-FR" altLang="fr-FR" sz="2000" b="1" u="sng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32772" name="Picture 5">
            <a:extLst>
              <a:ext uri="{FF2B5EF4-FFF2-40B4-BE49-F238E27FC236}">
                <a16:creationId xmlns:a16="http://schemas.microsoft.com/office/drawing/2014/main" id="{5E8DF463-DB7A-643E-DA95-B72EFD699F1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05163" y="171450"/>
            <a:ext cx="6484937" cy="13700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" name="Image 3" descr="Une image contenant plein air, personne, habits, arbre&#10;&#10;Description générée automatiquement">
            <a:extLst>
              <a:ext uri="{FF2B5EF4-FFF2-40B4-BE49-F238E27FC236}">
                <a16:creationId xmlns:a16="http://schemas.microsoft.com/office/drawing/2014/main" id="{41D07BA8-F4DD-D9FD-738A-B57C18391DC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93174" y="1568502"/>
            <a:ext cx="3469117" cy="50371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9335134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Titre 3">
            <a:extLst>
              <a:ext uri="{FF2B5EF4-FFF2-40B4-BE49-F238E27FC236}">
                <a16:creationId xmlns:a16="http://schemas.microsoft.com/office/drawing/2014/main" id="{5FCB310E-550A-4110-8092-E9F5AE130F10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724025" y="-2278063"/>
            <a:ext cx="9894888" cy="1033463"/>
          </a:xfrm>
        </p:spPr>
        <p:txBody>
          <a:bodyPr/>
          <a:lstStyle/>
          <a:p>
            <a:pPr eaLnBrk="1" hangingPunct="1"/>
            <a:endParaRPr lang="en-US" altLang="fr-FR" sz="4000">
              <a:solidFill>
                <a:srgbClr val="FFFFFF"/>
              </a:solidFill>
            </a:endParaRPr>
          </a:p>
        </p:txBody>
      </p:sp>
      <p:sp>
        <p:nvSpPr>
          <p:cNvPr id="12291" name="Espace réservé du texte vertical 4">
            <a:extLst>
              <a:ext uri="{FF2B5EF4-FFF2-40B4-BE49-F238E27FC236}">
                <a16:creationId xmlns:a16="http://schemas.microsoft.com/office/drawing/2014/main" id="{28F90B91-66F5-4076-912F-8FFD7D178902}"/>
              </a:ext>
            </a:extLst>
          </p:cNvPr>
          <p:cNvSpPr>
            <a:spLocks noGrp="1" noChangeArrowheads="1"/>
          </p:cNvSpPr>
          <p:nvPr>
            <p:ph type="body" orient="vert" idx="1"/>
          </p:nvPr>
        </p:nvSpPr>
        <p:spPr>
          <a:xfrm>
            <a:off x="585788" y="1649413"/>
            <a:ext cx="11387137" cy="5037137"/>
          </a:xfrm>
        </p:spPr>
        <p:txBody>
          <a:bodyPr vert="horz" anchor="ctr"/>
          <a:lstStyle/>
          <a:p>
            <a:pPr eaLnBrk="1" hangingPunct="1">
              <a:lnSpc>
                <a:spcPct val="107000"/>
              </a:lnSpc>
              <a:spcBef>
                <a:spcPts val="1200"/>
              </a:spcBef>
              <a:spcAft>
                <a:spcPts val="800"/>
              </a:spcAft>
              <a:defRPr/>
            </a:pPr>
            <a:r>
              <a:rPr lang="fr-FR" sz="1800" b="1" dirty="0">
                <a:latin typeface="Times New Roman" panose="02020603050405020304" pitchFamily="18" charset="0"/>
              </a:rPr>
              <a:t>7</a:t>
            </a:r>
            <a:r>
              <a:rPr lang="fr-FR" sz="1800" b="1" baseline="30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ème</a:t>
            </a:r>
            <a:r>
              <a:rPr lang="fr-FR" sz="1800" b="1" dirty="0">
                <a:latin typeface="Times New Roman" panose="02020603050405020304" pitchFamily="18" charset="0"/>
              </a:rPr>
              <a:t> Raquel DIH GARCIA</a:t>
            </a:r>
          </a:p>
          <a:p>
            <a:pPr marL="0" indent="0" eaLnBrk="1" hangingPunct="1">
              <a:lnSpc>
                <a:spcPct val="115000"/>
              </a:lnSpc>
              <a:spcAft>
                <a:spcPts val="800"/>
              </a:spcAft>
              <a:buNone/>
              <a:defRPr/>
            </a:pPr>
            <a:r>
              <a:rPr lang="fr-FR" sz="1600" dirty="0">
                <a:solidFill>
                  <a:srgbClr val="00B050"/>
                </a:solidFill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      </a:t>
            </a:r>
            <a:r>
              <a:rPr lang="fr-FR" sz="1600" b="1" dirty="0">
                <a:solidFill>
                  <a:srgbClr val="00B050"/>
                </a:solidFill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2471 points : 8 courses </a:t>
            </a:r>
          </a:p>
          <a:p>
            <a:pPr lvl="1" eaLnBrk="1" hangingPunct="1">
              <a:lnSpc>
                <a:spcPct val="115000"/>
              </a:lnSpc>
              <a:spcAft>
                <a:spcPts val="800"/>
              </a:spcAft>
              <a:defRPr/>
            </a:pPr>
            <a:r>
              <a:rPr lang="fr-FR" sz="1400" b="1" dirty="0"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1 x 2</a:t>
            </a:r>
            <a:r>
              <a:rPr lang="fr-FR" sz="1400" b="1" baseline="30000" dirty="0"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ème</a:t>
            </a:r>
            <a:endParaRPr lang="fr-FR" sz="1400" b="1" dirty="0">
              <a:latin typeface="Calibri" panose="020F0502020204030204" pitchFamily="34" charset="0"/>
              <a:ea typeface="DengXian" panose="02010600030101010101" pitchFamily="2" charset="-122"/>
              <a:cs typeface="Times New Roman" panose="02020603050405020304" pitchFamily="18" charset="0"/>
            </a:endParaRPr>
          </a:p>
          <a:p>
            <a:pPr lvl="1" eaLnBrk="1" hangingPunct="1">
              <a:lnSpc>
                <a:spcPct val="115000"/>
              </a:lnSpc>
              <a:spcAft>
                <a:spcPts val="800"/>
              </a:spcAft>
              <a:defRPr/>
            </a:pPr>
            <a:r>
              <a:rPr lang="fr-FR" sz="1400" b="1" dirty="0"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1 x 3</a:t>
            </a:r>
            <a:r>
              <a:rPr lang="fr-FR" sz="1400" b="1" baseline="30000" dirty="0"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ème</a:t>
            </a:r>
            <a:endParaRPr lang="fr-FR" sz="1400" b="1" dirty="0">
              <a:latin typeface="Calibri" panose="020F0502020204030204" pitchFamily="34" charset="0"/>
              <a:ea typeface="DengXian" panose="02010600030101010101" pitchFamily="2" charset="-122"/>
              <a:cs typeface="Times New Roman" panose="02020603050405020304" pitchFamily="18" charset="0"/>
            </a:endParaRPr>
          </a:p>
          <a:p>
            <a:pPr lvl="1" eaLnBrk="1" hangingPunct="1">
              <a:lnSpc>
                <a:spcPct val="115000"/>
              </a:lnSpc>
              <a:spcAft>
                <a:spcPts val="800"/>
              </a:spcAft>
              <a:defRPr/>
            </a:pPr>
            <a:r>
              <a:rPr lang="fr-FR" sz="1400" b="1" dirty="0"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1 x top 10</a:t>
            </a:r>
            <a:endParaRPr lang="fr-FR" sz="1800" b="1" dirty="0">
              <a:latin typeface="Calibri" panose="020F0502020204030204" pitchFamily="34" charset="0"/>
              <a:ea typeface="DengXian" panose="02010600030101010101" pitchFamily="2" charset="-122"/>
              <a:cs typeface="Times New Roman" panose="02020603050405020304" pitchFamily="18" charset="0"/>
            </a:endParaRPr>
          </a:p>
          <a:p>
            <a:pPr marL="0" indent="0" eaLnBrk="1" hangingPunct="1">
              <a:lnSpc>
                <a:spcPct val="115000"/>
              </a:lnSpc>
              <a:spcBef>
                <a:spcPts val="4200"/>
              </a:spcBef>
              <a:spcAft>
                <a:spcPts val="800"/>
              </a:spcAft>
              <a:buNone/>
              <a:defRPr/>
            </a:pPr>
            <a:endParaRPr lang="fr-FR" altLang="fr-FR" sz="1800" b="1" u="sng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eaLnBrk="1" hangingPunct="1">
              <a:lnSpc>
                <a:spcPct val="115000"/>
              </a:lnSpc>
              <a:spcAft>
                <a:spcPts val="800"/>
              </a:spcAft>
              <a:defRPr/>
            </a:pPr>
            <a:endParaRPr lang="fr-FR" altLang="fr-FR" sz="1800" b="1" u="sng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eaLnBrk="1" hangingPunct="1">
              <a:lnSpc>
                <a:spcPct val="115000"/>
              </a:lnSpc>
              <a:spcAft>
                <a:spcPts val="800"/>
              </a:spcAft>
              <a:defRPr/>
            </a:pPr>
            <a:endParaRPr lang="fr-FR" altLang="fr-FR" sz="1800" b="1" u="sng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eaLnBrk="1" hangingPunct="1">
              <a:lnSpc>
                <a:spcPct val="115000"/>
              </a:lnSpc>
              <a:spcAft>
                <a:spcPts val="800"/>
              </a:spcAft>
              <a:defRPr/>
            </a:pPr>
            <a:endParaRPr lang="fr-FR" altLang="fr-FR" sz="1800" b="1" u="sng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 eaLnBrk="1" hangingPunct="1">
              <a:lnSpc>
                <a:spcPct val="115000"/>
              </a:lnSpc>
              <a:spcAft>
                <a:spcPts val="800"/>
              </a:spcAft>
              <a:buFont typeface="Arial" panose="020B0604020202020204" pitchFamily="34" charset="0"/>
              <a:buNone/>
              <a:defRPr/>
            </a:pPr>
            <a:endParaRPr lang="fr-FR" altLang="fr-FR" sz="2000" b="1" u="sng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31748" name="Picture 5">
            <a:extLst>
              <a:ext uri="{FF2B5EF4-FFF2-40B4-BE49-F238E27FC236}">
                <a16:creationId xmlns:a16="http://schemas.microsoft.com/office/drawing/2014/main" id="{6628108C-0FD1-401B-A7C6-434571BA182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05163" y="171450"/>
            <a:ext cx="6484937" cy="13700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Image 4" descr="Une image contenant plein air, arbre, personne, habits&#10;&#10;Description générée automatiquement">
            <a:extLst>
              <a:ext uri="{FF2B5EF4-FFF2-40B4-BE49-F238E27FC236}">
                <a16:creationId xmlns:a16="http://schemas.microsoft.com/office/drawing/2014/main" id="{43468275-B849-F19D-65FD-9A0349E770A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52007" y="1649413"/>
            <a:ext cx="3371120" cy="50487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366069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Titre 3">
            <a:extLst>
              <a:ext uri="{FF2B5EF4-FFF2-40B4-BE49-F238E27FC236}">
                <a16:creationId xmlns:a16="http://schemas.microsoft.com/office/drawing/2014/main" id="{641A654F-1FE4-4F55-84CF-7DA8FC02706F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724025" y="-2278063"/>
            <a:ext cx="9894888" cy="1033463"/>
          </a:xfrm>
        </p:spPr>
        <p:txBody>
          <a:bodyPr/>
          <a:lstStyle/>
          <a:p>
            <a:pPr eaLnBrk="1" hangingPunct="1"/>
            <a:endParaRPr lang="en-US" altLang="fr-FR" sz="4000">
              <a:solidFill>
                <a:srgbClr val="FFFFFF"/>
              </a:solidFill>
            </a:endParaRPr>
          </a:p>
        </p:txBody>
      </p:sp>
      <p:sp>
        <p:nvSpPr>
          <p:cNvPr id="12291" name="Espace réservé du texte vertical 4">
            <a:extLst>
              <a:ext uri="{FF2B5EF4-FFF2-40B4-BE49-F238E27FC236}">
                <a16:creationId xmlns:a16="http://schemas.microsoft.com/office/drawing/2014/main" id="{86D4086B-21B0-4E1C-9C3B-CD79EADBD8D0}"/>
              </a:ext>
            </a:extLst>
          </p:cNvPr>
          <p:cNvSpPr>
            <a:spLocks noGrp="1" noChangeArrowheads="1"/>
          </p:cNvSpPr>
          <p:nvPr>
            <p:ph type="body" orient="vert" idx="1"/>
          </p:nvPr>
        </p:nvSpPr>
        <p:spPr>
          <a:xfrm>
            <a:off x="585788" y="1649413"/>
            <a:ext cx="11387137" cy="5037137"/>
          </a:xfrm>
        </p:spPr>
        <p:txBody>
          <a:bodyPr vert="horz" anchor="ctr"/>
          <a:lstStyle/>
          <a:p>
            <a:pPr eaLnBrk="1" hangingPunct="1">
              <a:lnSpc>
                <a:spcPct val="107000"/>
              </a:lnSpc>
              <a:spcAft>
                <a:spcPts val="800"/>
              </a:spcAft>
              <a:defRPr/>
            </a:pPr>
            <a:r>
              <a:rPr lang="fr-FR" sz="1800" b="1" dirty="0">
                <a:latin typeface="Times New Roman" panose="02020603050405020304" pitchFamily="18" charset="0"/>
              </a:rPr>
              <a:t>6</a:t>
            </a:r>
            <a:r>
              <a:rPr lang="fr-FR" sz="1800" b="1" baseline="30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ème</a:t>
            </a:r>
            <a:r>
              <a:rPr lang="fr-FR" sz="1800" b="1" dirty="0">
                <a:latin typeface="Times New Roman" panose="02020603050405020304" pitchFamily="18" charset="0"/>
              </a:rPr>
              <a:t> </a:t>
            </a:r>
            <a:r>
              <a:rPr lang="fr-FR" sz="1800" b="1" dirty="0">
                <a:effectLst/>
                <a:latin typeface="Times New Roman" panose="02020603050405020304" pitchFamily="18" charset="0"/>
                <a:ea typeface="DengXian" panose="02010600030101010101" pitchFamily="2" charset="-122"/>
              </a:rPr>
              <a:t>Fabienne EMARD</a:t>
            </a:r>
            <a:endParaRPr lang="fr-FR" sz="1800" b="1" dirty="0">
              <a:latin typeface="Times New Roman" panose="02020603050405020304" pitchFamily="18" charset="0"/>
            </a:endParaRPr>
          </a:p>
          <a:p>
            <a:pPr marL="0" indent="0" eaLnBrk="1" hangingPunct="1">
              <a:lnSpc>
                <a:spcPct val="107000"/>
              </a:lnSpc>
              <a:spcAft>
                <a:spcPts val="800"/>
              </a:spcAft>
              <a:buNone/>
              <a:defRPr/>
            </a:pPr>
            <a:r>
              <a:rPr lang="fr-FR" sz="1600" dirty="0">
                <a:solidFill>
                  <a:srgbClr val="00B050"/>
                </a:solidFill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      </a:t>
            </a:r>
            <a:r>
              <a:rPr lang="fr-FR" sz="1600" b="1" dirty="0">
                <a:solidFill>
                  <a:srgbClr val="00B050"/>
                </a:solidFill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3184 points : 13 courses </a:t>
            </a:r>
          </a:p>
          <a:p>
            <a:pPr marL="457200" lvl="1" indent="0" eaLnBrk="1" hangingPunct="1">
              <a:lnSpc>
                <a:spcPct val="115000"/>
              </a:lnSpc>
              <a:spcBef>
                <a:spcPts val="1200"/>
              </a:spcBef>
              <a:spcAft>
                <a:spcPts val="800"/>
              </a:spcAft>
              <a:buNone/>
              <a:defRPr/>
            </a:pPr>
            <a:endParaRPr lang="fr-FR" altLang="fr-FR" sz="1400" b="1" u="sng" dirty="0">
              <a:latin typeface="Calibri" panose="020F0502020204030204" pitchFamily="34" charset="0"/>
              <a:ea typeface="DengXian" panose="02010600030101010101" pitchFamily="2" charset="-122"/>
              <a:cs typeface="Times New Roman" panose="02020603050405020304" pitchFamily="18" charset="0"/>
            </a:endParaRPr>
          </a:p>
          <a:p>
            <a:pPr marL="457200" lvl="1" indent="0" eaLnBrk="1" hangingPunct="1">
              <a:lnSpc>
                <a:spcPct val="115000"/>
              </a:lnSpc>
              <a:spcBef>
                <a:spcPts val="1800"/>
              </a:spcBef>
              <a:spcAft>
                <a:spcPts val="800"/>
              </a:spcAft>
              <a:buNone/>
              <a:defRPr/>
            </a:pPr>
            <a:endParaRPr lang="fr-FR" altLang="fr-FR" sz="1400" b="1" u="sng" dirty="0">
              <a:latin typeface="Calibri" panose="020F0502020204030204" pitchFamily="34" charset="0"/>
              <a:ea typeface="DengXian" panose="02010600030101010101" pitchFamily="2" charset="-122"/>
              <a:cs typeface="Times New Roman" panose="02020603050405020304" pitchFamily="18" charset="0"/>
            </a:endParaRPr>
          </a:p>
          <a:p>
            <a:pPr marL="457200" lvl="1" indent="0" eaLnBrk="1" hangingPunct="1">
              <a:lnSpc>
                <a:spcPct val="115000"/>
              </a:lnSpc>
              <a:spcAft>
                <a:spcPts val="800"/>
              </a:spcAft>
              <a:buNone/>
              <a:defRPr/>
            </a:pPr>
            <a:endParaRPr lang="fr-FR" altLang="fr-FR" sz="1400" b="1" u="sng" dirty="0">
              <a:latin typeface="Calibri" panose="020F0502020204030204" pitchFamily="34" charset="0"/>
              <a:ea typeface="DengXian" panose="02010600030101010101" pitchFamily="2" charset="-122"/>
              <a:cs typeface="Times New Roman" panose="02020603050405020304" pitchFamily="18" charset="0"/>
            </a:endParaRPr>
          </a:p>
          <a:p>
            <a:pPr marL="457200" lvl="1" indent="0" eaLnBrk="1" hangingPunct="1">
              <a:lnSpc>
                <a:spcPct val="115000"/>
              </a:lnSpc>
              <a:spcAft>
                <a:spcPts val="800"/>
              </a:spcAft>
              <a:buNone/>
              <a:defRPr/>
            </a:pPr>
            <a:endParaRPr lang="fr-FR" altLang="fr-FR" sz="1400" b="1" u="sng" dirty="0">
              <a:latin typeface="Calibri" panose="020F0502020204030204" pitchFamily="34" charset="0"/>
              <a:ea typeface="DengXian" panose="02010600030101010101" pitchFamily="2" charset="-122"/>
              <a:cs typeface="Times New Roman" panose="02020603050405020304" pitchFamily="18" charset="0"/>
            </a:endParaRPr>
          </a:p>
          <a:p>
            <a:pPr marL="457200" lvl="1" indent="0" eaLnBrk="1" hangingPunct="1">
              <a:lnSpc>
                <a:spcPct val="115000"/>
              </a:lnSpc>
              <a:spcAft>
                <a:spcPts val="800"/>
              </a:spcAft>
              <a:buNone/>
              <a:defRPr/>
            </a:pPr>
            <a:endParaRPr lang="fr-FR" altLang="fr-FR" sz="1400" b="1" u="sng" dirty="0">
              <a:latin typeface="Calibri" panose="020F0502020204030204" pitchFamily="34" charset="0"/>
              <a:ea typeface="DengXian" panose="02010600030101010101" pitchFamily="2" charset="-122"/>
              <a:cs typeface="Times New Roman" panose="02020603050405020304" pitchFamily="18" charset="0"/>
            </a:endParaRPr>
          </a:p>
          <a:p>
            <a:pPr marL="457200" lvl="1" indent="0" eaLnBrk="1" hangingPunct="1">
              <a:lnSpc>
                <a:spcPct val="115000"/>
              </a:lnSpc>
              <a:spcAft>
                <a:spcPts val="800"/>
              </a:spcAft>
              <a:buNone/>
              <a:defRPr/>
            </a:pPr>
            <a:endParaRPr lang="fr-FR" altLang="fr-FR" sz="1800" b="1" u="sng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eaLnBrk="1" hangingPunct="1">
              <a:lnSpc>
                <a:spcPct val="107000"/>
              </a:lnSpc>
              <a:spcAft>
                <a:spcPts val="800"/>
              </a:spcAft>
              <a:defRPr/>
            </a:pPr>
            <a:endParaRPr lang="fr-FR" altLang="fr-FR" sz="1800" b="1" u="sng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eaLnBrk="1" hangingPunct="1">
              <a:lnSpc>
                <a:spcPct val="115000"/>
              </a:lnSpc>
              <a:spcAft>
                <a:spcPts val="800"/>
              </a:spcAft>
              <a:defRPr/>
            </a:pPr>
            <a:endParaRPr lang="fr-FR" altLang="fr-FR" sz="1800" b="1" u="sng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 eaLnBrk="1" hangingPunct="1">
              <a:lnSpc>
                <a:spcPct val="115000"/>
              </a:lnSpc>
              <a:spcAft>
                <a:spcPts val="800"/>
              </a:spcAft>
              <a:buFont typeface="Arial" panose="020B0604020202020204" pitchFamily="34" charset="0"/>
              <a:buNone/>
              <a:defRPr/>
            </a:pPr>
            <a:endParaRPr lang="fr-FR" altLang="fr-FR" sz="2000" b="1" u="sng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30724" name="Picture 5">
            <a:extLst>
              <a:ext uri="{FF2B5EF4-FFF2-40B4-BE49-F238E27FC236}">
                <a16:creationId xmlns:a16="http://schemas.microsoft.com/office/drawing/2014/main" id="{2F633B9B-9E69-477E-85B7-930143301AD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05163" y="171450"/>
            <a:ext cx="6484937" cy="13700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8BF3D37C-A889-D04B-742F-6613BDE3A2F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15351" y="1649413"/>
            <a:ext cx="6137844" cy="50371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4743286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Titre 3">
            <a:extLst>
              <a:ext uri="{FF2B5EF4-FFF2-40B4-BE49-F238E27FC236}">
                <a16:creationId xmlns:a16="http://schemas.microsoft.com/office/drawing/2014/main" id="{3F309294-B6F1-451C-8438-62B6E167CFA8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724025" y="-2278063"/>
            <a:ext cx="9894888" cy="1033463"/>
          </a:xfrm>
        </p:spPr>
        <p:txBody>
          <a:bodyPr/>
          <a:lstStyle/>
          <a:p>
            <a:pPr eaLnBrk="1" hangingPunct="1"/>
            <a:endParaRPr lang="en-US" altLang="fr-FR" sz="4000">
              <a:solidFill>
                <a:srgbClr val="FFFFFF"/>
              </a:solidFill>
            </a:endParaRPr>
          </a:p>
        </p:txBody>
      </p:sp>
      <p:sp>
        <p:nvSpPr>
          <p:cNvPr id="12291" name="Espace réservé du texte vertical 4">
            <a:extLst>
              <a:ext uri="{FF2B5EF4-FFF2-40B4-BE49-F238E27FC236}">
                <a16:creationId xmlns:a16="http://schemas.microsoft.com/office/drawing/2014/main" id="{F7D02B56-FB6D-41AE-9628-34991C221AAE}"/>
              </a:ext>
            </a:extLst>
          </p:cNvPr>
          <p:cNvSpPr>
            <a:spLocks noGrp="1" noChangeArrowheads="1"/>
          </p:cNvSpPr>
          <p:nvPr>
            <p:ph type="body" orient="vert" idx="1"/>
          </p:nvPr>
        </p:nvSpPr>
        <p:spPr>
          <a:xfrm>
            <a:off x="570272" y="1614135"/>
            <a:ext cx="11402654" cy="5072416"/>
          </a:xfrm>
        </p:spPr>
        <p:txBody>
          <a:bodyPr vert="horz" anchor="ctr"/>
          <a:lstStyle/>
          <a:p>
            <a:pPr eaLnBrk="1" hangingPunct="1">
              <a:lnSpc>
                <a:spcPct val="107000"/>
              </a:lnSpc>
              <a:spcAft>
                <a:spcPts val="800"/>
              </a:spcAft>
              <a:defRPr/>
            </a:pPr>
            <a:r>
              <a:rPr lang="fr-FR" sz="1800" b="1" dirty="0">
                <a:latin typeface="Times New Roman" panose="02020603050405020304" pitchFamily="18" charset="0"/>
              </a:rPr>
              <a:t>5</a:t>
            </a:r>
            <a:r>
              <a:rPr lang="fr-FR" sz="1800" b="1" baseline="30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ème</a:t>
            </a:r>
            <a:r>
              <a:rPr lang="fr-FR" sz="1800" b="1" dirty="0">
                <a:latin typeface="Times New Roman" panose="02020603050405020304" pitchFamily="18" charset="0"/>
              </a:rPr>
              <a:t> </a:t>
            </a:r>
            <a:r>
              <a:rPr lang="fr-FR" sz="1800" b="1" dirty="0">
                <a:effectLst/>
                <a:latin typeface="Times New Roman" panose="02020603050405020304" pitchFamily="18" charset="0"/>
                <a:ea typeface="DengXian" panose="02010600030101010101" pitchFamily="2" charset="-122"/>
              </a:rPr>
              <a:t>Justine DENIS</a:t>
            </a:r>
            <a:br>
              <a:rPr lang="fr-FR" sz="1800" b="1" dirty="0">
                <a:effectLst/>
                <a:latin typeface="Times New Roman" panose="02020603050405020304" pitchFamily="18" charset="0"/>
                <a:ea typeface="DengXian" panose="02010600030101010101" pitchFamily="2" charset="-122"/>
              </a:rPr>
            </a:br>
            <a:r>
              <a:rPr lang="fr-FR" sz="1800" b="1" dirty="0">
                <a:effectLst/>
                <a:latin typeface="Times New Roman" panose="02020603050405020304" pitchFamily="18" charset="0"/>
                <a:ea typeface="DengXian" panose="02010600030101010101" pitchFamily="2" charset="-122"/>
              </a:rPr>
              <a:t>    </a:t>
            </a:r>
            <a:r>
              <a:rPr lang="fr-FR" sz="1400" dirty="0">
                <a:effectLst/>
                <a:latin typeface="Times New Roman" panose="02020603050405020304" pitchFamily="18" charset="0"/>
                <a:ea typeface="DengXian" panose="02010600030101010101" pitchFamily="2" charset="-122"/>
              </a:rPr>
              <a:t>(Ambérieu Marathon)</a:t>
            </a:r>
            <a:endParaRPr lang="fr-FR" sz="1400" dirty="0">
              <a:latin typeface="Times New Roman" panose="02020603050405020304" pitchFamily="18" charset="0"/>
            </a:endParaRPr>
          </a:p>
          <a:p>
            <a:pPr marL="0" indent="0" eaLnBrk="1" hangingPunct="1">
              <a:lnSpc>
                <a:spcPct val="107000"/>
              </a:lnSpc>
              <a:spcAft>
                <a:spcPts val="800"/>
              </a:spcAft>
              <a:buNone/>
              <a:defRPr/>
            </a:pPr>
            <a:r>
              <a:rPr lang="fr-FR" sz="1600" dirty="0">
                <a:solidFill>
                  <a:srgbClr val="00B050"/>
                </a:solidFill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      </a:t>
            </a:r>
            <a:r>
              <a:rPr lang="fr-FR" sz="1600" b="1" dirty="0">
                <a:solidFill>
                  <a:srgbClr val="00B050"/>
                </a:solidFill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3765 points : 12 courses </a:t>
            </a:r>
          </a:p>
          <a:p>
            <a:pPr marL="685800" marR="0" lvl="1" indent="-228600" algn="l" defTabSz="914400" rtl="0" eaLnBrk="1" fontAlgn="base" latinLnBrk="0" hangingPunct="1">
              <a:lnSpc>
                <a:spcPct val="115000"/>
              </a:lnSpc>
              <a:spcBef>
                <a:spcPts val="500"/>
              </a:spcBef>
              <a:spcAft>
                <a:spcPts val="8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2 x 3</a:t>
            </a:r>
            <a:r>
              <a:rPr kumimoji="0" lang="fr-FR" sz="1400" b="1" i="0" u="none" strike="noStrike" kern="1200" cap="none" spc="0" normalizeH="0" baseline="30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ème</a:t>
            </a:r>
            <a:endParaRPr kumimoji="0" lang="fr-FR" sz="1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DengXian" panose="02010600030101010101" pitchFamily="2" charset="-122"/>
              <a:cs typeface="Times New Roman" panose="02020603050405020304" pitchFamily="18" charset="0"/>
            </a:endParaRPr>
          </a:p>
          <a:p>
            <a:pPr marL="685800" marR="0" lvl="1" indent="-228600" algn="l" defTabSz="914400" rtl="0" eaLnBrk="1" fontAlgn="base" latinLnBrk="0" hangingPunct="1">
              <a:lnSpc>
                <a:spcPct val="115000"/>
              </a:lnSpc>
              <a:spcBef>
                <a:spcPts val="500"/>
              </a:spcBef>
              <a:spcAft>
                <a:spcPts val="8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4 x top 5</a:t>
            </a:r>
          </a:p>
          <a:p>
            <a:pPr marL="685800" marR="0" lvl="1" indent="-228600" algn="l" defTabSz="914400" rtl="0" eaLnBrk="1" fontAlgn="base" latinLnBrk="0" hangingPunct="1">
              <a:lnSpc>
                <a:spcPct val="115000"/>
              </a:lnSpc>
              <a:spcBef>
                <a:spcPts val="500"/>
              </a:spcBef>
              <a:spcAft>
                <a:spcPts val="8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fr-FR" sz="1400" b="1" dirty="0">
                <a:solidFill>
                  <a:prstClr val="black"/>
                </a:solidFill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5 x top 10</a:t>
            </a:r>
            <a:endParaRPr kumimoji="0" lang="fr-FR" sz="1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DengXian" panose="02010600030101010101" pitchFamily="2" charset="-122"/>
              <a:cs typeface="Times New Roman" panose="02020603050405020304" pitchFamily="18" charset="0"/>
            </a:endParaRPr>
          </a:p>
          <a:p>
            <a:pPr marL="0" indent="0" eaLnBrk="1" hangingPunct="1">
              <a:lnSpc>
                <a:spcPct val="115000"/>
              </a:lnSpc>
              <a:spcBef>
                <a:spcPts val="6000"/>
              </a:spcBef>
              <a:spcAft>
                <a:spcPts val="800"/>
              </a:spcAft>
              <a:buNone/>
              <a:defRPr/>
            </a:pPr>
            <a:endParaRPr lang="fr-FR" altLang="fr-FR" sz="1800" b="1" u="sng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 eaLnBrk="1" hangingPunct="1">
              <a:lnSpc>
                <a:spcPct val="115000"/>
              </a:lnSpc>
              <a:spcAft>
                <a:spcPts val="800"/>
              </a:spcAft>
              <a:buNone/>
              <a:defRPr/>
            </a:pPr>
            <a:endParaRPr lang="fr-FR" altLang="fr-FR" sz="1800" b="1" u="sng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eaLnBrk="1" hangingPunct="1">
              <a:lnSpc>
                <a:spcPct val="115000"/>
              </a:lnSpc>
              <a:spcAft>
                <a:spcPts val="800"/>
              </a:spcAft>
              <a:defRPr/>
            </a:pPr>
            <a:endParaRPr lang="fr-FR" altLang="fr-FR" sz="1800" b="1" u="sng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 eaLnBrk="1" hangingPunct="1">
              <a:lnSpc>
                <a:spcPct val="115000"/>
              </a:lnSpc>
              <a:spcAft>
                <a:spcPts val="800"/>
              </a:spcAft>
              <a:buFont typeface="Arial" panose="020B0604020202020204" pitchFamily="34" charset="0"/>
              <a:buNone/>
              <a:defRPr/>
            </a:pPr>
            <a:endParaRPr lang="fr-FR" altLang="fr-FR" sz="2000" b="1" u="sng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29700" name="Picture 5">
            <a:extLst>
              <a:ext uri="{FF2B5EF4-FFF2-40B4-BE49-F238E27FC236}">
                <a16:creationId xmlns:a16="http://schemas.microsoft.com/office/drawing/2014/main" id="{6180583C-4891-4F71-BDF7-E244F67E8BA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05163" y="171450"/>
            <a:ext cx="6484937" cy="13700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" name="Image 2" descr="Une image contenant personne, plein air, arbre, habits&#10;&#10;Description générée automatiquement">
            <a:extLst>
              <a:ext uri="{FF2B5EF4-FFF2-40B4-BE49-F238E27FC236}">
                <a16:creationId xmlns:a16="http://schemas.microsoft.com/office/drawing/2014/main" id="{E5ABE68A-720B-EF2A-5640-36143C97C13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03112" y="1614134"/>
            <a:ext cx="3386895" cy="50724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1741754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Titre 3">
            <a:extLst>
              <a:ext uri="{FF2B5EF4-FFF2-40B4-BE49-F238E27FC236}">
                <a16:creationId xmlns:a16="http://schemas.microsoft.com/office/drawing/2014/main" id="{855D9408-2347-46A8-844F-DE7F1BE25C65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724025" y="-2278063"/>
            <a:ext cx="9894888" cy="1033463"/>
          </a:xfrm>
        </p:spPr>
        <p:txBody>
          <a:bodyPr/>
          <a:lstStyle/>
          <a:p>
            <a:pPr eaLnBrk="1" hangingPunct="1"/>
            <a:endParaRPr lang="en-US" altLang="fr-FR" sz="4000">
              <a:solidFill>
                <a:srgbClr val="FFFFFF"/>
              </a:solidFill>
            </a:endParaRPr>
          </a:p>
        </p:txBody>
      </p:sp>
      <p:sp>
        <p:nvSpPr>
          <p:cNvPr id="12291" name="Espace réservé du texte vertical 4">
            <a:extLst>
              <a:ext uri="{FF2B5EF4-FFF2-40B4-BE49-F238E27FC236}">
                <a16:creationId xmlns:a16="http://schemas.microsoft.com/office/drawing/2014/main" id="{0223457E-F354-4404-9BB2-120632A143DF}"/>
              </a:ext>
            </a:extLst>
          </p:cNvPr>
          <p:cNvSpPr>
            <a:spLocks noGrp="1" noChangeArrowheads="1"/>
          </p:cNvSpPr>
          <p:nvPr>
            <p:ph type="body" orient="vert" idx="1"/>
          </p:nvPr>
        </p:nvSpPr>
        <p:spPr>
          <a:xfrm>
            <a:off x="585788" y="1649413"/>
            <a:ext cx="11387137" cy="5037137"/>
          </a:xfrm>
        </p:spPr>
        <p:txBody>
          <a:bodyPr vert="horz" anchor="ctr"/>
          <a:lstStyle/>
          <a:p>
            <a:pPr eaLnBrk="1" hangingPunct="1">
              <a:lnSpc>
                <a:spcPct val="107000"/>
              </a:lnSpc>
              <a:spcAft>
                <a:spcPts val="800"/>
              </a:spcAft>
              <a:defRPr/>
            </a:pPr>
            <a:r>
              <a:rPr lang="fr-FR" sz="1800" b="1" dirty="0">
                <a:latin typeface="Times New Roman" panose="02020603050405020304" pitchFamily="18" charset="0"/>
              </a:rPr>
              <a:t>4</a:t>
            </a:r>
            <a:r>
              <a:rPr lang="fr-FR" sz="1800" b="1" baseline="30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ème</a:t>
            </a:r>
            <a:r>
              <a:rPr lang="fr-FR" sz="1800" b="1" dirty="0">
                <a:latin typeface="Times New Roman" panose="02020603050405020304" pitchFamily="18" charset="0"/>
              </a:rPr>
              <a:t> Fabienne </a:t>
            </a:r>
            <a:r>
              <a:rPr lang="fr-FR" sz="1800" b="1" dirty="0">
                <a:effectLst/>
                <a:latin typeface="Times New Roman" panose="02020603050405020304" pitchFamily="18" charset="0"/>
                <a:ea typeface="DengXian" panose="02010600030101010101" pitchFamily="2" charset="-122"/>
              </a:rPr>
              <a:t>DUCHENE</a:t>
            </a:r>
            <a:endParaRPr lang="fr-FR" sz="1800" b="1" dirty="0">
              <a:latin typeface="Times New Roman" panose="02020603050405020304" pitchFamily="18" charset="0"/>
            </a:endParaRPr>
          </a:p>
          <a:p>
            <a:pPr marL="0" indent="0" eaLnBrk="1" hangingPunct="1">
              <a:lnSpc>
                <a:spcPct val="107000"/>
              </a:lnSpc>
              <a:spcAft>
                <a:spcPts val="800"/>
              </a:spcAft>
              <a:buNone/>
              <a:defRPr/>
            </a:pPr>
            <a:r>
              <a:rPr lang="en-US" sz="1600" dirty="0">
                <a:solidFill>
                  <a:srgbClr val="00B050"/>
                </a:solidFill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      </a:t>
            </a:r>
            <a:r>
              <a:rPr lang="en-US" sz="1600" b="1" dirty="0">
                <a:solidFill>
                  <a:srgbClr val="00B050"/>
                </a:solidFill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4530 points : 17 courses </a:t>
            </a:r>
          </a:p>
          <a:p>
            <a:pPr eaLnBrk="1" hangingPunct="1">
              <a:lnSpc>
                <a:spcPct val="107000"/>
              </a:lnSpc>
              <a:spcAft>
                <a:spcPts val="800"/>
              </a:spcAft>
              <a:defRPr/>
            </a:pPr>
            <a:endParaRPr lang="fr-FR" altLang="fr-FR" sz="1800" b="1" u="sng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eaLnBrk="1" hangingPunct="1">
              <a:lnSpc>
                <a:spcPct val="107000"/>
              </a:lnSpc>
              <a:spcBef>
                <a:spcPts val="1800"/>
              </a:spcBef>
              <a:spcAft>
                <a:spcPts val="800"/>
              </a:spcAft>
              <a:defRPr/>
            </a:pPr>
            <a:endParaRPr lang="fr-FR" altLang="fr-FR" sz="1800" b="1" u="sng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 eaLnBrk="1" hangingPunct="1">
              <a:lnSpc>
                <a:spcPct val="107000"/>
              </a:lnSpc>
              <a:spcAft>
                <a:spcPts val="800"/>
              </a:spcAft>
              <a:buNone/>
              <a:defRPr/>
            </a:pPr>
            <a:endParaRPr lang="fr-FR" altLang="fr-FR" sz="1800" b="1" u="sng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 eaLnBrk="1" hangingPunct="1">
              <a:lnSpc>
                <a:spcPct val="115000"/>
              </a:lnSpc>
              <a:spcAft>
                <a:spcPts val="800"/>
              </a:spcAft>
              <a:buNone/>
              <a:defRPr/>
            </a:pPr>
            <a:endParaRPr lang="fr-FR" altLang="fr-FR" sz="1800" b="1" u="sng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 eaLnBrk="1" hangingPunct="1">
              <a:lnSpc>
                <a:spcPct val="115000"/>
              </a:lnSpc>
              <a:spcAft>
                <a:spcPts val="800"/>
              </a:spcAft>
              <a:buNone/>
              <a:defRPr/>
            </a:pPr>
            <a:endParaRPr lang="fr-FR" altLang="fr-FR" sz="1800" b="1" u="sng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eaLnBrk="1" hangingPunct="1">
              <a:lnSpc>
                <a:spcPct val="115000"/>
              </a:lnSpc>
              <a:spcAft>
                <a:spcPts val="800"/>
              </a:spcAft>
              <a:defRPr/>
            </a:pPr>
            <a:endParaRPr lang="fr-FR" altLang="fr-FR" sz="1800" b="1" u="sng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eaLnBrk="1" hangingPunct="1">
              <a:lnSpc>
                <a:spcPct val="115000"/>
              </a:lnSpc>
              <a:spcAft>
                <a:spcPts val="800"/>
              </a:spcAft>
              <a:defRPr/>
            </a:pPr>
            <a:endParaRPr lang="fr-FR" altLang="fr-FR" sz="1800" b="1" u="sng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 eaLnBrk="1" hangingPunct="1">
              <a:lnSpc>
                <a:spcPct val="115000"/>
              </a:lnSpc>
              <a:spcAft>
                <a:spcPts val="800"/>
              </a:spcAft>
              <a:buFont typeface="Arial" panose="020B0604020202020204" pitchFamily="34" charset="0"/>
              <a:buNone/>
              <a:defRPr/>
            </a:pPr>
            <a:endParaRPr lang="fr-FR" altLang="fr-FR" sz="2000" b="1" u="sng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28676" name="Picture 5">
            <a:extLst>
              <a:ext uri="{FF2B5EF4-FFF2-40B4-BE49-F238E27FC236}">
                <a16:creationId xmlns:a16="http://schemas.microsoft.com/office/drawing/2014/main" id="{A69E250A-BD44-46C9-8CF5-82266F34DAC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11513" y="171450"/>
            <a:ext cx="6484937" cy="13700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" name="Image 2" descr="Une image contenant plein air, arbre, chaussures, personne&#10;&#10;Description générée automatiquement">
            <a:extLst>
              <a:ext uri="{FF2B5EF4-FFF2-40B4-BE49-F238E27FC236}">
                <a16:creationId xmlns:a16="http://schemas.microsoft.com/office/drawing/2014/main" id="{212EC7CF-BA6A-571F-B247-F586B91E0F8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09086" y="1632505"/>
            <a:ext cx="3374628" cy="50540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9921792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Titre 3">
            <a:extLst>
              <a:ext uri="{FF2B5EF4-FFF2-40B4-BE49-F238E27FC236}">
                <a16:creationId xmlns:a16="http://schemas.microsoft.com/office/drawing/2014/main" id="{7E5B609E-199B-40A2-BDAD-25CC8F921448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724025" y="-2278063"/>
            <a:ext cx="9894888" cy="1033463"/>
          </a:xfrm>
        </p:spPr>
        <p:txBody>
          <a:bodyPr/>
          <a:lstStyle/>
          <a:p>
            <a:pPr eaLnBrk="1" hangingPunct="1"/>
            <a:endParaRPr lang="en-US" altLang="fr-FR" sz="4000">
              <a:solidFill>
                <a:srgbClr val="FFFFFF"/>
              </a:solidFill>
            </a:endParaRPr>
          </a:p>
        </p:txBody>
      </p:sp>
      <p:sp>
        <p:nvSpPr>
          <p:cNvPr id="12291" name="Espace réservé du texte vertical 4">
            <a:extLst>
              <a:ext uri="{FF2B5EF4-FFF2-40B4-BE49-F238E27FC236}">
                <a16:creationId xmlns:a16="http://schemas.microsoft.com/office/drawing/2014/main" id="{5169238B-0302-4711-873C-0A47E5277E9E}"/>
              </a:ext>
            </a:extLst>
          </p:cNvPr>
          <p:cNvSpPr>
            <a:spLocks noGrp="1" noChangeArrowheads="1"/>
          </p:cNvSpPr>
          <p:nvPr>
            <p:ph type="body" orient="vert" idx="1"/>
          </p:nvPr>
        </p:nvSpPr>
        <p:spPr>
          <a:xfrm>
            <a:off x="585788" y="1649413"/>
            <a:ext cx="11387137" cy="5037137"/>
          </a:xfrm>
        </p:spPr>
        <p:txBody>
          <a:bodyPr vert="horz" anchor="ctr"/>
          <a:lstStyle/>
          <a:p>
            <a:pPr eaLnBrk="1" hangingPunct="1">
              <a:lnSpc>
                <a:spcPct val="107000"/>
              </a:lnSpc>
              <a:spcAft>
                <a:spcPts val="800"/>
              </a:spcAft>
              <a:defRPr/>
            </a:pPr>
            <a:r>
              <a:rPr lang="fr-FR" sz="1800" b="1" dirty="0">
                <a:latin typeface="Times New Roman" panose="02020603050405020304" pitchFamily="18" charset="0"/>
              </a:rPr>
              <a:t>3</a:t>
            </a:r>
            <a:r>
              <a:rPr lang="fr-FR" sz="1800" b="1" baseline="30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ème</a:t>
            </a:r>
            <a:r>
              <a:rPr lang="fr-FR" sz="1800" b="1" dirty="0">
                <a:latin typeface="Times New Roman" panose="02020603050405020304" pitchFamily="18" charset="0"/>
              </a:rPr>
              <a:t> Nicole JOSEPH</a:t>
            </a:r>
          </a:p>
          <a:p>
            <a:pPr marL="0" indent="0" eaLnBrk="1" hangingPunct="1">
              <a:lnSpc>
                <a:spcPct val="107000"/>
              </a:lnSpc>
              <a:spcAft>
                <a:spcPts val="800"/>
              </a:spcAft>
              <a:buNone/>
              <a:defRPr/>
            </a:pPr>
            <a:r>
              <a:rPr lang="fr-FR" sz="1800" dirty="0"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     </a:t>
            </a:r>
            <a:r>
              <a:rPr lang="fr-FR" sz="1600" b="1" dirty="0">
                <a:solidFill>
                  <a:srgbClr val="00B050"/>
                </a:solidFill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5194 points : 18 courses</a:t>
            </a:r>
          </a:p>
          <a:p>
            <a:pPr marL="685800" marR="0" lvl="1" indent="-228600" algn="l" defTabSz="914400" rtl="0" eaLnBrk="1" fontAlgn="base" latinLnBrk="0" hangingPunct="1">
              <a:lnSpc>
                <a:spcPct val="115000"/>
              </a:lnSpc>
              <a:spcBef>
                <a:spcPts val="500"/>
              </a:spcBef>
              <a:spcAft>
                <a:spcPts val="8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fr-FR" sz="1400" b="1" dirty="0">
                <a:solidFill>
                  <a:prstClr val="black"/>
                </a:solidFill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1</a:t>
            </a:r>
            <a:r>
              <a: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 x top 5</a:t>
            </a:r>
          </a:p>
          <a:p>
            <a:pPr marL="685800" marR="0" lvl="1" indent="-228600" algn="l" defTabSz="914400" rtl="0" eaLnBrk="1" fontAlgn="base" latinLnBrk="0" hangingPunct="1">
              <a:lnSpc>
                <a:spcPct val="115000"/>
              </a:lnSpc>
              <a:spcBef>
                <a:spcPts val="500"/>
              </a:spcBef>
              <a:spcAft>
                <a:spcPts val="8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fr-FR" sz="1400" b="1" dirty="0">
                <a:solidFill>
                  <a:prstClr val="black"/>
                </a:solidFill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7 x top 10</a:t>
            </a:r>
            <a:endParaRPr lang="fr-FR" altLang="fr-FR" sz="1800" b="1" u="sng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 eaLnBrk="1" hangingPunct="1">
              <a:lnSpc>
                <a:spcPct val="115000"/>
              </a:lnSpc>
              <a:spcBef>
                <a:spcPts val="3000"/>
              </a:spcBef>
              <a:spcAft>
                <a:spcPts val="800"/>
              </a:spcAft>
              <a:buFont typeface="Arial" panose="020B0604020202020204" pitchFamily="34" charset="0"/>
              <a:buNone/>
              <a:defRPr/>
            </a:pPr>
            <a:endParaRPr lang="fr-FR" altLang="fr-FR" sz="1800" b="1" u="sng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 eaLnBrk="1" hangingPunct="1">
              <a:lnSpc>
                <a:spcPct val="115000"/>
              </a:lnSpc>
              <a:spcAft>
                <a:spcPts val="800"/>
              </a:spcAft>
              <a:buFont typeface="Arial" panose="020B0604020202020204" pitchFamily="34" charset="0"/>
              <a:buNone/>
              <a:defRPr/>
            </a:pPr>
            <a:endParaRPr lang="fr-FR" altLang="fr-FR" sz="1800" b="1" u="sng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eaLnBrk="1" hangingPunct="1">
              <a:lnSpc>
                <a:spcPct val="115000"/>
              </a:lnSpc>
              <a:spcAft>
                <a:spcPts val="800"/>
              </a:spcAft>
              <a:defRPr/>
            </a:pPr>
            <a:endParaRPr lang="fr-FR" altLang="fr-FR" sz="1800" b="1" u="sng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eaLnBrk="1" hangingPunct="1">
              <a:lnSpc>
                <a:spcPct val="115000"/>
              </a:lnSpc>
              <a:spcAft>
                <a:spcPts val="800"/>
              </a:spcAft>
              <a:defRPr/>
            </a:pPr>
            <a:endParaRPr lang="fr-FR" altLang="fr-FR" sz="1800" b="1" u="sng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eaLnBrk="1" hangingPunct="1">
              <a:lnSpc>
                <a:spcPct val="115000"/>
              </a:lnSpc>
              <a:spcAft>
                <a:spcPts val="800"/>
              </a:spcAft>
              <a:defRPr/>
            </a:pPr>
            <a:endParaRPr lang="fr-FR" altLang="fr-FR" sz="1800" b="1" u="sng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 eaLnBrk="1" hangingPunct="1">
              <a:lnSpc>
                <a:spcPct val="115000"/>
              </a:lnSpc>
              <a:spcAft>
                <a:spcPts val="800"/>
              </a:spcAft>
              <a:buFont typeface="Arial" panose="020B0604020202020204" pitchFamily="34" charset="0"/>
              <a:buNone/>
              <a:defRPr/>
            </a:pPr>
            <a:endParaRPr lang="fr-FR" altLang="fr-FR" sz="2000" b="1" u="sng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27652" name="Picture 5">
            <a:extLst>
              <a:ext uri="{FF2B5EF4-FFF2-40B4-BE49-F238E27FC236}">
                <a16:creationId xmlns:a16="http://schemas.microsoft.com/office/drawing/2014/main" id="{C056B311-E24E-4ADD-8300-25F976D85D6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05163" y="171450"/>
            <a:ext cx="6484937" cy="13700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" name="Image 2" descr="Une image contenant plein air, herbe, plante, arbre&#10;&#10;Description générée automatiquement">
            <a:extLst>
              <a:ext uri="{FF2B5EF4-FFF2-40B4-BE49-F238E27FC236}">
                <a16:creationId xmlns:a16="http://schemas.microsoft.com/office/drawing/2014/main" id="{32E14CF7-1835-CC96-4B70-70B1DEFB1A6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48556" y="1649413"/>
            <a:ext cx="7546493" cy="50371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0629265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Titre 3">
            <a:extLst>
              <a:ext uri="{FF2B5EF4-FFF2-40B4-BE49-F238E27FC236}">
                <a16:creationId xmlns:a16="http://schemas.microsoft.com/office/drawing/2014/main" id="{9800AE07-0081-4634-B9ED-54FDDCDF7342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724025" y="-2278063"/>
            <a:ext cx="9894888" cy="1033463"/>
          </a:xfrm>
        </p:spPr>
        <p:txBody>
          <a:bodyPr/>
          <a:lstStyle/>
          <a:p>
            <a:pPr eaLnBrk="1" hangingPunct="1"/>
            <a:endParaRPr lang="en-US" altLang="fr-FR" sz="4000">
              <a:solidFill>
                <a:srgbClr val="FFFFFF"/>
              </a:solidFill>
            </a:endParaRPr>
          </a:p>
        </p:txBody>
      </p:sp>
      <p:sp>
        <p:nvSpPr>
          <p:cNvPr id="12291" name="Espace réservé du texte vertical 4">
            <a:extLst>
              <a:ext uri="{FF2B5EF4-FFF2-40B4-BE49-F238E27FC236}">
                <a16:creationId xmlns:a16="http://schemas.microsoft.com/office/drawing/2014/main" id="{3A56387A-E68D-4CEF-803D-641AA3AF1232}"/>
              </a:ext>
            </a:extLst>
          </p:cNvPr>
          <p:cNvSpPr>
            <a:spLocks noGrp="1" noChangeArrowheads="1"/>
          </p:cNvSpPr>
          <p:nvPr>
            <p:ph type="body" orient="vert" idx="1"/>
          </p:nvPr>
        </p:nvSpPr>
        <p:spPr>
          <a:xfrm>
            <a:off x="585788" y="1649413"/>
            <a:ext cx="11387137" cy="5037137"/>
          </a:xfrm>
        </p:spPr>
        <p:txBody>
          <a:bodyPr vert="horz" anchor="ctr"/>
          <a:lstStyle/>
          <a:p>
            <a:pPr eaLnBrk="1" hangingPunct="1">
              <a:lnSpc>
                <a:spcPct val="107000"/>
              </a:lnSpc>
              <a:spcAft>
                <a:spcPts val="800"/>
              </a:spcAft>
              <a:defRPr/>
            </a:pPr>
            <a:r>
              <a:rPr lang="fr-FR" sz="1800" b="1" dirty="0">
                <a:latin typeface="Times New Roman" panose="02020603050405020304" pitchFamily="18" charset="0"/>
              </a:rPr>
              <a:t>2</a:t>
            </a:r>
            <a:r>
              <a:rPr lang="fr-FR" sz="1800" b="1" baseline="30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ème</a:t>
            </a:r>
            <a:r>
              <a:rPr lang="fr-FR" sz="1800" b="1" dirty="0">
                <a:latin typeface="Times New Roman" panose="02020603050405020304" pitchFamily="18" charset="0"/>
              </a:rPr>
              <a:t> </a:t>
            </a:r>
            <a:r>
              <a:rPr lang="fr-FR" sz="1800" b="1" dirty="0" err="1">
                <a:latin typeface="Times New Roman" panose="02020603050405020304" pitchFamily="18" charset="0"/>
              </a:rPr>
              <a:t>Raffaella</a:t>
            </a:r>
            <a:r>
              <a:rPr lang="fr-FR" sz="1800" b="1" dirty="0">
                <a:latin typeface="Times New Roman" panose="02020603050405020304" pitchFamily="18" charset="0"/>
              </a:rPr>
              <a:t> CASIRAGHI</a:t>
            </a:r>
          </a:p>
          <a:p>
            <a:pPr marL="0" indent="0" eaLnBrk="1" hangingPunct="1">
              <a:lnSpc>
                <a:spcPct val="107000"/>
              </a:lnSpc>
              <a:spcAft>
                <a:spcPts val="800"/>
              </a:spcAft>
              <a:buNone/>
              <a:defRPr/>
            </a:pPr>
            <a:r>
              <a:rPr lang="en-US" sz="1600" dirty="0">
                <a:solidFill>
                  <a:srgbClr val="00B050"/>
                </a:solidFill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      </a:t>
            </a:r>
            <a:r>
              <a:rPr lang="en-US" sz="1600" b="1" dirty="0">
                <a:solidFill>
                  <a:srgbClr val="00B050"/>
                </a:solidFill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6412 points : 20 courses </a:t>
            </a:r>
          </a:p>
          <a:p>
            <a:pPr lvl="1" eaLnBrk="1" hangingPunct="1">
              <a:lnSpc>
                <a:spcPct val="115000"/>
              </a:lnSpc>
              <a:spcAft>
                <a:spcPts val="800"/>
              </a:spcAft>
              <a:defRPr/>
            </a:pPr>
            <a:r>
              <a:rPr lang="en-US" sz="1400" b="1" dirty="0"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3 x 2</a:t>
            </a:r>
            <a:r>
              <a:rPr lang="en-US" sz="1400" b="1" baseline="30000" dirty="0"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ème</a:t>
            </a:r>
          </a:p>
          <a:p>
            <a:pPr lvl="1" eaLnBrk="1" hangingPunct="1">
              <a:lnSpc>
                <a:spcPct val="115000"/>
              </a:lnSpc>
              <a:spcAft>
                <a:spcPts val="800"/>
              </a:spcAft>
              <a:defRPr/>
            </a:pPr>
            <a:r>
              <a:rPr lang="en-US" sz="1400" b="1" dirty="0"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2 x 3</a:t>
            </a:r>
            <a:r>
              <a:rPr kumimoji="0" lang="fr-FR" sz="1400" b="1" i="0" u="none" strike="noStrike" kern="1200" cap="none" spc="0" normalizeH="0" baseline="3000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ème</a:t>
            </a:r>
            <a:endParaRPr lang="en-US" sz="1400" b="1" dirty="0">
              <a:latin typeface="Calibri" panose="020F0502020204030204" pitchFamily="34" charset="0"/>
              <a:ea typeface="DengXian" panose="02010600030101010101" pitchFamily="2" charset="-122"/>
              <a:cs typeface="Times New Roman" panose="02020603050405020304" pitchFamily="18" charset="0"/>
            </a:endParaRPr>
          </a:p>
          <a:p>
            <a:pPr lvl="1" eaLnBrk="1" hangingPunct="1">
              <a:lnSpc>
                <a:spcPct val="115000"/>
              </a:lnSpc>
              <a:spcAft>
                <a:spcPts val="800"/>
              </a:spcAft>
              <a:defRPr/>
            </a:pPr>
            <a:r>
              <a:rPr lang="en-US" sz="1400" b="1" dirty="0"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3 x top 5</a:t>
            </a:r>
          </a:p>
          <a:p>
            <a:pPr lvl="1" eaLnBrk="1" hangingPunct="1">
              <a:lnSpc>
                <a:spcPct val="115000"/>
              </a:lnSpc>
              <a:spcAft>
                <a:spcPts val="800"/>
              </a:spcAft>
              <a:defRPr/>
            </a:pPr>
            <a:r>
              <a:rPr lang="en-US" sz="1400" b="1" dirty="0"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9 x top 10</a:t>
            </a:r>
            <a:endParaRPr lang="fr-FR" sz="1400" b="1" dirty="0">
              <a:latin typeface="Calibri" panose="020F0502020204030204" pitchFamily="34" charset="0"/>
              <a:ea typeface="DengXian" panose="02010600030101010101" pitchFamily="2" charset="-122"/>
              <a:cs typeface="Times New Roman" panose="02020603050405020304" pitchFamily="18" charset="0"/>
            </a:endParaRPr>
          </a:p>
          <a:p>
            <a:pPr marL="0" indent="0" eaLnBrk="1" hangingPunct="1">
              <a:lnSpc>
                <a:spcPct val="115000"/>
              </a:lnSpc>
              <a:spcBef>
                <a:spcPts val="5400"/>
              </a:spcBef>
              <a:spcAft>
                <a:spcPts val="800"/>
              </a:spcAft>
              <a:buNone/>
              <a:defRPr/>
            </a:pPr>
            <a:endParaRPr lang="fr-FR" altLang="fr-FR" sz="1800" b="1" u="sng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eaLnBrk="1" hangingPunct="1">
              <a:lnSpc>
                <a:spcPct val="115000"/>
              </a:lnSpc>
              <a:spcAft>
                <a:spcPts val="800"/>
              </a:spcAft>
              <a:defRPr/>
            </a:pPr>
            <a:endParaRPr lang="fr-FR" altLang="fr-FR" sz="1800" b="1" u="sng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eaLnBrk="1" hangingPunct="1">
              <a:lnSpc>
                <a:spcPct val="115000"/>
              </a:lnSpc>
              <a:spcAft>
                <a:spcPts val="800"/>
              </a:spcAft>
              <a:defRPr/>
            </a:pPr>
            <a:endParaRPr lang="fr-FR" altLang="fr-FR" sz="1800" b="1" u="sng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 eaLnBrk="1" hangingPunct="1">
              <a:lnSpc>
                <a:spcPct val="115000"/>
              </a:lnSpc>
              <a:spcAft>
                <a:spcPts val="800"/>
              </a:spcAft>
              <a:buFont typeface="Arial" panose="020B0604020202020204" pitchFamily="34" charset="0"/>
              <a:buNone/>
              <a:defRPr/>
            </a:pPr>
            <a:endParaRPr lang="fr-FR" altLang="fr-FR" sz="2000" b="1" u="sng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26628" name="Picture 5">
            <a:extLst>
              <a:ext uri="{FF2B5EF4-FFF2-40B4-BE49-F238E27FC236}">
                <a16:creationId xmlns:a16="http://schemas.microsoft.com/office/drawing/2014/main" id="{09862B1E-72BC-403C-A747-B227EA38713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05163" y="171450"/>
            <a:ext cx="6484937" cy="13700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" name="Image 2" descr="Une image contenant plein air, chaussures, personne, habits&#10;&#10;Description générée automatiquement">
            <a:extLst>
              <a:ext uri="{FF2B5EF4-FFF2-40B4-BE49-F238E27FC236}">
                <a16:creationId xmlns:a16="http://schemas.microsoft.com/office/drawing/2014/main" id="{73B3D127-DB2B-865A-CA35-2FBD5F015AB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01122" y="1649413"/>
            <a:ext cx="7605090" cy="50371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6474066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Titre 3">
            <a:extLst>
              <a:ext uri="{FF2B5EF4-FFF2-40B4-BE49-F238E27FC236}">
                <a16:creationId xmlns:a16="http://schemas.microsoft.com/office/drawing/2014/main" id="{B108AC35-F8C6-47A2-B68D-3C7D379F0F81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724025" y="-2278063"/>
            <a:ext cx="9894888" cy="1033463"/>
          </a:xfrm>
        </p:spPr>
        <p:txBody>
          <a:bodyPr/>
          <a:lstStyle/>
          <a:p>
            <a:pPr eaLnBrk="1" hangingPunct="1"/>
            <a:r>
              <a:rPr lang="en-US" altLang="fr-FR" sz="4000" dirty="0">
                <a:solidFill>
                  <a:srgbClr val="FFFFFF"/>
                </a:solidFill>
              </a:rPr>
              <a:t>7</a:t>
            </a:r>
          </a:p>
        </p:txBody>
      </p:sp>
      <p:sp>
        <p:nvSpPr>
          <p:cNvPr id="12291" name="Espace réservé du texte vertical 4">
            <a:extLst>
              <a:ext uri="{FF2B5EF4-FFF2-40B4-BE49-F238E27FC236}">
                <a16:creationId xmlns:a16="http://schemas.microsoft.com/office/drawing/2014/main" id="{47994C42-94C4-42CF-BFB8-907A9CCEFABD}"/>
              </a:ext>
            </a:extLst>
          </p:cNvPr>
          <p:cNvSpPr>
            <a:spLocks noGrp="1" noChangeArrowheads="1"/>
          </p:cNvSpPr>
          <p:nvPr>
            <p:ph type="body" orient="vert" idx="1"/>
          </p:nvPr>
        </p:nvSpPr>
        <p:spPr>
          <a:xfrm>
            <a:off x="585788" y="1649413"/>
            <a:ext cx="11387137" cy="5037137"/>
          </a:xfrm>
        </p:spPr>
        <p:txBody>
          <a:bodyPr vert="horz" anchor="ctr"/>
          <a:lstStyle/>
          <a:p>
            <a:pPr eaLnBrk="1" hangingPunct="1">
              <a:lnSpc>
                <a:spcPct val="107000"/>
              </a:lnSpc>
              <a:spcAft>
                <a:spcPts val="800"/>
              </a:spcAft>
              <a:defRPr/>
            </a:pPr>
            <a:r>
              <a:rPr lang="fr-FR" sz="1800" b="1" dirty="0">
                <a:latin typeface="Times New Roman" panose="02020603050405020304" pitchFamily="18" charset="0"/>
              </a:rPr>
              <a:t>1</a:t>
            </a:r>
            <a:r>
              <a:rPr lang="fr-FR" sz="1800" b="1" baseline="30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ère</a:t>
            </a:r>
            <a:r>
              <a:rPr lang="fr-FR" sz="1800" b="1" dirty="0">
                <a:latin typeface="Times New Roman" panose="02020603050405020304" pitchFamily="18" charset="0"/>
              </a:rPr>
              <a:t> Anne MARILLET</a:t>
            </a:r>
            <a:endParaRPr lang="fr-FR" altLang="fr-FR" sz="1800" b="1" dirty="0">
              <a:latin typeface="Times New Roman" panose="02020603050405020304" pitchFamily="18" charset="0"/>
            </a:endParaRPr>
          </a:p>
          <a:p>
            <a:pPr marL="0" indent="0" eaLnBrk="1" hangingPunct="1">
              <a:lnSpc>
                <a:spcPct val="107000"/>
              </a:lnSpc>
              <a:spcAft>
                <a:spcPts val="800"/>
              </a:spcAft>
              <a:buNone/>
              <a:defRPr/>
            </a:pPr>
            <a:r>
              <a:rPr lang="fr-FR" sz="1600" b="1" dirty="0">
                <a:solidFill>
                  <a:srgbClr val="00B050"/>
                </a:solidFill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      </a:t>
            </a:r>
            <a:r>
              <a:rPr lang="en-US" sz="1600" b="1" dirty="0">
                <a:solidFill>
                  <a:srgbClr val="00B050"/>
                </a:solidFill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6590 points : 21 Courses </a:t>
            </a:r>
          </a:p>
          <a:p>
            <a:pPr lvl="1" eaLnBrk="1" hangingPunct="1">
              <a:lnSpc>
                <a:spcPct val="115000"/>
              </a:lnSpc>
              <a:spcAft>
                <a:spcPts val="800"/>
              </a:spcAft>
              <a:defRPr/>
            </a:pPr>
            <a:r>
              <a:rPr lang="en-US" sz="1400" b="1" dirty="0"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2 x 2</a:t>
            </a:r>
            <a:r>
              <a:rPr kumimoji="0" lang="fr-FR" sz="1400" b="1" i="0" u="none" strike="noStrike" kern="1200" cap="none" spc="0" normalizeH="0" baseline="3000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ème</a:t>
            </a:r>
            <a:r>
              <a:rPr lang="en-US" sz="1400" b="1" dirty="0"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 </a:t>
            </a:r>
          </a:p>
          <a:p>
            <a:pPr lvl="1" eaLnBrk="1" hangingPunct="1">
              <a:lnSpc>
                <a:spcPct val="115000"/>
              </a:lnSpc>
              <a:spcAft>
                <a:spcPts val="800"/>
              </a:spcAft>
              <a:defRPr/>
            </a:pPr>
            <a:r>
              <a:rPr lang="en-US" sz="1400" b="1" dirty="0"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1 x 3</a:t>
            </a:r>
            <a:r>
              <a:rPr kumimoji="0" lang="fr-FR" sz="1400" b="1" i="0" u="none" strike="noStrike" kern="1200" cap="none" spc="0" normalizeH="0" baseline="3000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ème</a:t>
            </a:r>
            <a:endParaRPr lang="en-US" sz="1400" b="1" dirty="0">
              <a:latin typeface="Calibri" panose="020F0502020204030204" pitchFamily="34" charset="0"/>
              <a:ea typeface="DengXian" panose="02010600030101010101" pitchFamily="2" charset="-122"/>
              <a:cs typeface="Times New Roman" panose="02020603050405020304" pitchFamily="18" charset="0"/>
            </a:endParaRPr>
          </a:p>
          <a:p>
            <a:pPr lvl="1" eaLnBrk="1" hangingPunct="1">
              <a:lnSpc>
                <a:spcPct val="115000"/>
              </a:lnSpc>
              <a:spcAft>
                <a:spcPts val="800"/>
              </a:spcAft>
              <a:defRPr/>
            </a:pPr>
            <a:r>
              <a:rPr lang="en-US" sz="1400" b="1" dirty="0"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7 x top 5</a:t>
            </a:r>
          </a:p>
          <a:p>
            <a:pPr lvl="1" eaLnBrk="1" hangingPunct="1">
              <a:lnSpc>
                <a:spcPct val="115000"/>
              </a:lnSpc>
              <a:spcAft>
                <a:spcPts val="800"/>
              </a:spcAft>
              <a:defRPr/>
            </a:pPr>
            <a:r>
              <a:rPr lang="en-US" sz="1400" b="1" dirty="0"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9 x top 10</a:t>
            </a:r>
          </a:p>
          <a:p>
            <a:pPr marL="0" indent="0" eaLnBrk="1" hangingPunct="1">
              <a:lnSpc>
                <a:spcPct val="115000"/>
              </a:lnSpc>
              <a:spcAft>
                <a:spcPts val="800"/>
              </a:spcAft>
              <a:buNone/>
              <a:defRPr/>
            </a:pPr>
            <a:endParaRPr lang="fr-FR" altLang="fr-FR" sz="1800" b="1" u="sng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 eaLnBrk="1" hangingPunct="1">
              <a:lnSpc>
                <a:spcPct val="115000"/>
              </a:lnSpc>
              <a:spcAft>
                <a:spcPts val="800"/>
              </a:spcAft>
              <a:buNone/>
              <a:defRPr/>
            </a:pPr>
            <a:endParaRPr lang="fr-FR" altLang="fr-FR" sz="1800" b="1" u="sng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 eaLnBrk="1" hangingPunct="1">
              <a:lnSpc>
                <a:spcPct val="115000"/>
              </a:lnSpc>
              <a:spcAft>
                <a:spcPts val="800"/>
              </a:spcAft>
              <a:buNone/>
              <a:defRPr/>
            </a:pPr>
            <a:endParaRPr lang="fr-FR" altLang="fr-FR" sz="1800" b="1" u="sng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eaLnBrk="1" hangingPunct="1">
              <a:lnSpc>
                <a:spcPct val="115000"/>
              </a:lnSpc>
              <a:spcAft>
                <a:spcPts val="800"/>
              </a:spcAft>
              <a:defRPr/>
            </a:pPr>
            <a:endParaRPr lang="fr-FR" altLang="fr-FR" sz="1800" b="1" u="sng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 eaLnBrk="1" hangingPunct="1">
              <a:lnSpc>
                <a:spcPct val="115000"/>
              </a:lnSpc>
              <a:spcAft>
                <a:spcPts val="800"/>
              </a:spcAft>
              <a:buFont typeface="Arial" panose="020B0604020202020204" pitchFamily="34" charset="0"/>
              <a:buNone/>
              <a:defRPr/>
            </a:pPr>
            <a:endParaRPr lang="fr-FR" altLang="fr-FR" sz="2000" b="1" u="sng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25604" name="Picture 5">
            <a:extLst>
              <a:ext uri="{FF2B5EF4-FFF2-40B4-BE49-F238E27FC236}">
                <a16:creationId xmlns:a16="http://schemas.microsoft.com/office/drawing/2014/main" id="{073E48D8-CCA1-4235-9FD9-7CE12DA760C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05163" y="171450"/>
            <a:ext cx="6484937" cy="13700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31FEE1B0-65C4-ABF4-2ACD-0B2E2183225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17478" y="1649413"/>
            <a:ext cx="3363338" cy="50371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7116279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C2C086F-348E-8F41-A07F-4C615ACE64E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Titre 3">
            <a:extLst>
              <a:ext uri="{FF2B5EF4-FFF2-40B4-BE49-F238E27FC236}">
                <a16:creationId xmlns:a16="http://schemas.microsoft.com/office/drawing/2014/main" id="{E4CDD4DE-F2AD-76D6-E895-ACA08DE7F3B4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724025" y="-2278063"/>
            <a:ext cx="9894888" cy="1033463"/>
          </a:xfrm>
        </p:spPr>
        <p:txBody>
          <a:bodyPr/>
          <a:lstStyle/>
          <a:p>
            <a:pPr eaLnBrk="1" hangingPunct="1"/>
            <a:r>
              <a:rPr lang="en-US" altLang="fr-FR" sz="4000" dirty="0">
                <a:solidFill>
                  <a:srgbClr val="FFFFFF"/>
                </a:solidFill>
              </a:rPr>
              <a:t>7</a:t>
            </a:r>
          </a:p>
        </p:txBody>
      </p:sp>
      <p:sp>
        <p:nvSpPr>
          <p:cNvPr id="12291" name="Espace réservé du texte vertical 4">
            <a:extLst>
              <a:ext uri="{FF2B5EF4-FFF2-40B4-BE49-F238E27FC236}">
                <a16:creationId xmlns:a16="http://schemas.microsoft.com/office/drawing/2014/main" id="{E204B6D2-BC08-168B-53E8-A93514A5684B}"/>
              </a:ext>
            </a:extLst>
          </p:cNvPr>
          <p:cNvSpPr>
            <a:spLocks noGrp="1" noChangeArrowheads="1"/>
          </p:cNvSpPr>
          <p:nvPr>
            <p:ph type="body" orient="vert" idx="1"/>
          </p:nvPr>
        </p:nvSpPr>
        <p:spPr>
          <a:xfrm>
            <a:off x="585788" y="1649413"/>
            <a:ext cx="11387137" cy="5037137"/>
          </a:xfrm>
        </p:spPr>
        <p:txBody>
          <a:bodyPr vert="horz" anchor="ctr"/>
          <a:lstStyle/>
          <a:p>
            <a:pPr eaLnBrk="1" hangingPunct="1">
              <a:lnSpc>
                <a:spcPct val="107000"/>
              </a:lnSpc>
              <a:spcAft>
                <a:spcPts val="800"/>
              </a:spcAft>
              <a:defRPr/>
            </a:pPr>
            <a:r>
              <a:rPr lang="fr-FR" sz="1800" b="1" dirty="0">
                <a:latin typeface="Times New Roman" panose="02020603050405020304" pitchFamily="18" charset="0"/>
              </a:rPr>
              <a:t>1</a:t>
            </a:r>
            <a:r>
              <a:rPr lang="fr-FR" sz="1800" b="1" baseline="30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ère</a:t>
            </a:r>
            <a:r>
              <a:rPr lang="fr-FR" sz="1800" b="1" dirty="0">
                <a:latin typeface="Times New Roman" panose="02020603050405020304" pitchFamily="18" charset="0"/>
              </a:rPr>
              <a:t> M3 </a:t>
            </a:r>
            <a:r>
              <a:rPr lang="fr-FR" sz="1800" b="1" dirty="0">
                <a:effectLst/>
                <a:latin typeface="Times New Roman" panose="02020603050405020304" pitchFamily="18" charset="0"/>
                <a:ea typeface="DengXian" panose="02010600030101010101" pitchFamily="2" charset="-122"/>
                <a:cs typeface="Times New Roman" panose="02020603050405020304" pitchFamily="18" charset="0"/>
              </a:rPr>
              <a:t>Anne DANIEL</a:t>
            </a:r>
            <a:endParaRPr lang="fr-FR" altLang="fr-FR" sz="1800" b="1" dirty="0">
              <a:latin typeface="Times New Roman" panose="02020603050405020304" pitchFamily="18" charset="0"/>
            </a:endParaRPr>
          </a:p>
          <a:p>
            <a:pPr marL="0" indent="0" eaLnBrk="1" hangingPunct="1">
              <a:lnSpc>
                <a:spcPct val="107000"/>
              </a:lnSpc>
              <a:spcAft>
                <a:spcPts val="800"/>
              </a:spcAft>
              <a:buNone/>
              <a:defRPr/>
            </a:pPr>
            <a:r>
              <a:rPr lang="fr-FR" sz="1600" b="1" dirty="0">
                <a:solidFill>
                  <a:srgbClr val="00B050"/>
                </a:solidFill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      </a:t>
            </a:r>
            <a:r>
              <a:rPr lang="en-US" sz="1600" b="1" dirty="0">
                <a:solidFill>
                  <a:srgbClr val="00B050"/>
                </a:solidFill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1912 points : 6 Courses </a:t>
            </a:r>
          </a:p>
          <a:p>
            <a:pPr lvl="1" eaLnBrk="1" hangingPunct="1">
              <a:lnSpc>
                <a:spcPct val="115000"/>
              </a:lnSpc>
              <a:spcAft>
                <a:spcPts val="800"/>
              </a:spcAft>
              <a:defRPr/>
            </a:pPr>
            <a:r>
              <a:rPr lang="en-US" sz="1400" b="1" dirty="0"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1 x 2</a:t>
            </a:r>
            <a:r>
              <a:rPr kumimoji="0" lang="fr-FR" sz="1400" b="1" i="0" u="none" strike="noStrike" kern="1200" cap="none" spc="0" normalizeH="0" baseline="3000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ème</a:t>
            </a:r>
            <a:r>
              <a:rPr lang="en-US" sz="1400" b="1" dirty="0"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 </a:t>
            </a:r>
          </a:p>
          <a:p>
            <a:pPr lvl="1" eaLnBrk="1" hangingPunct="1">
              <a:lnSpc>
                <a:spcPct val="115000"/>
              </a:lnSpc>
              <a:spcAft>
                <a:spcPts val="800"/>
              </a:spcAft>
              <a:defRPr/>
            </a:pPr>
            <a:r>
              <a:rPr lang="en-US" sz="1400" b="1" dirty="0"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2 x top 5</a:t>
            </a:r>
          </a:p>
          <a:p>
            <a:pPr lvl="1" eaLnBrk="1" hangingPunct="1">
              <a:lnSpc>
                <a:spcPct val="115000"/>
              </a:lnSpc>
              <a:spcAft>
                <a:spcPts val="800"/>
              </a:spcAft>
              <a:defRPr/>
            </a:pPr>
            <a:r>
              <a:rPr lang="en-US" sz="1400" b="1" dirty="0"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1 x top 10</a:t>
            </a:r>
          </a:p>
          <a:p>
            <a:pPr marL="457200" lvl="1" indent="0" eaLnBrk="1" hangingPunct="1">
              <a:lnSpc>
                <a:spcPct val="115000"/>
              </a:lnSpc>
              <a:spcAft>
                <a:spcPts val="800"/>
              </a:spcAft>
              <a:buNone/>
              <a:defRPr/>
            </a:pPr>
            <a:endParaRPr lang="en-US" sz="1400" b="1" dirty="0">
              <a:latin typeface="Calibri" panose="020F0502020204030204" pitchFamily="34" charset="0"/>
              <a:ea typeface="DengXian" panose="02010600030101010101" pitchFamily="2" charset="-122"/>
              <a:cs typeface="Times New Roman" panose="02020603050405020304" pitchFamily="18" charset="0"/>
            </a:endParaRPr>
          </a:p>
          <a:p>
            <a:pPr marL="0" indent="0" eaLnBrk="1" hangingPunct="1">
              <a:lnSpc>
                <a:spcPct val="115000"/>
              </a:lnSpc>
              <a:spcAft>
                <a:spcPts val="800"/>
              </a:spcAft>
              <a:buNone/>
              <a:defRPr/>
            </a:pPr>
            <a:endParaRPr lang="fr-FR" altLang="fr-FR" sz="1800" b="1" u="sng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 eaLnBrk="1" hangingPunct="1">
              <a:lnSpc>
                <a:spcPct val="115000"/>
              </a:lnSpc>
              <a:spcAft>
                <a:spcPts val="800"/>
              </a:spcAft>
              <a:buNone/>
              <a:defRPr/>
            </a:pPr>
            <a:endParaRPr lang="fr-FR" altLang="fr-FR" sz="1800" b="1" u="sng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 eaLnBrk="1" hangingPunct="1">
              <a:lnSpc>
                <a:spcPct val="115000"/>
              </a:lnSpc>
              <a:spcAft>
                <a:spcPts val="800"/>
              </a:spcAft>
              <a:buNone/>
              <a:defRPr/>
            </a:pPr>
            <a:endParaRPr lang="fr-FR" altLang="fr-FR" sz="1800" b="1" u="sng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eaLnBrk="1" hangingPunct="1">
              <a:lnSpc>
                <a:spcPct val="115000"/>
              </a:lnSpc>
              <a:spcAft>
                <a:spcPts val="800"/>
              </a:spcAft>
              <a:defRPr/>
            </a:pPr>
            <a:endParaRPr lang="fr-FR" altLang="fr-FR" sz="1800" b="1" u="sng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 eaLnBrk="1" hangingPunct="1">
              <a:lnSpc>
                <a:spcPct val="115000"/>
              </a:lnSpc>
              <a:spcAft>
                <a:spcPts val="800"/>
              </a:spcAft>
              <a:buFont typeface="Arial" panose="020B0604020202020204" pitchFamily="34" charset="0"/>
              <a:buNone/>
              <a:defRPr/>
            </a:pPr>
            <a:endParaRPr lang="fr-FR" altLang="fr-FR" sz="2000" b="1" u="sng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25604" name="Picture 5">
            <a:extLst>
              <a:ext uri="{FF2B5EF4-FFF2-40B4-BE49-F238E27FC236}">
                <a16:creationId xmlns:a16="http://schemas.microsoft.com/office/drawing/2014/main" id="{50CEBD00-44A7-829A-6D88-C8F05B75B7F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05163" y="171450"/>
            <a:ext cx="6484937" cy="13700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" name="Image 3" descr="Une image contenant plein air, personne, herbe, habits&#10;&#10;Description générée automatiquement">
            <a:extLst>
              <a:ext uri="{FF2B5EF4-FFF2-40B4-BE49-F238E27FC236}">
                <a16:creationId xmlns:a16="http://schemas.microsoft.com/office/drawing/2014/main" id="{763D89CF-8F11-BB4F-4236-49515821E8C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14314" y="1644598"/>
            <a:ext cx="4377444" cy="50419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0209410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Titre 4">
            <a:extLst>
              <a:ext uri="{FF2B5EF4-FFF2-40B4-BE49-F238E27FC236}">
                <a16:creationId xmlns:a16="http://schemas.microsoft.com/office/drawing/2014/main" id="{81C92AA6-DF7E-47BC-AD5D-B7599329E71E}"/>
              </a:ext>
            </a:extLst>
          </p:cNvPr>
          <p:cNvSpPr>
            <a:spLocks noGrp="1" noChangeArrowheads="1"/>
          </p:cNvSpPr>
          <p:nvPr>
            <p:ph type="ctrTitle"/>
          </p:nvPr>
        </p:nvSpPr>
        <p:spPr>
          <a:xfrm>
            <a:off x="1524000" y="2023956"/>
            <a:ext cx="9144000" cy="3844925"/>
          </a:xfrm>
        </p:spPr>
        <p:txBody>
          <a:bodyPr/>
          <a:lstStyle/>
          <a:p>
            <a:pPr eaLnBrk="1" hangingPunct="1"/>
            <a:r>
              <a:rPr lang="fr-FR" altLang="fr-FR" sz="3200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Lauréats 2024 pour le challenge</a:t>
            </a:r>
            <a:br>
              <a:rPr lang="fr-FR" altLang="fr-FR" sz="3200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fr-FR" altLang="fr-FR" sz="3200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br>
              <a:rPr lang="fr-FR" altLang="fr-FR" sz="3200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fr-FR" altLang="fr-FR" sz="3200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MONTAGNE</a:t>
            </a:r>
            <a:br>
              <a:rPr lang="fr-FR" altLang="fr-FR" sz="3200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br>
              <a:rPr lang="fr-FR" altLang="fr-FR" sz="3200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fr-FR" altLang="fr-FR" sz="3200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Masculins </a:t>
            </a:r>
            <a:br>
              <a:rPr lang="fr-FR" altLang="fr-FR" b="1" u="sng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fr-FR" altLang="fr-FR" dirty="0"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24579" name="Picture 5">
            <a:extLst>
              <a:ext uri="{FF2B5EF4-FFF2-40B4-BE49-F238E27FC236}">
                <a16:creationId xmlns:a16="http://schemas.microsoft.com/office/drawing/2014/main" id="{C3BC3398-ECD8-4FAB-98BC-3C028B9F58B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03425" y="171450"/>
            <a:ext cx="8664575" cy="18303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93706805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Titre 3">
            <a:extLst>
              <a:ext uri="{FF2B5EF4-FFF2-40B4-BE49-F238E27FC236}">
                <a16:creationId xmlns:a16="http://schemas.microsoft.com/office/drawing/2014/main" id="{520719F9-BB98-4331-BB33-7C61C25BCA3C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724025" y="-2278063"/>
            <a:ext cx="9894888" cy="1033463"/>
          </a:xfrm>
        </p:spPr>
        <p:txBody>
          <a:bodyPr/>
          <a:lstStyle/>
          <a:p>
            <a:pPr eaLnBrk="1" hangingPunct="1"/>
            <a:endParaRPr lang="en-US" altLang="fr-FR" sz="4000">
              <a:solidFill>
                <a:srgbClr val="FFFFFF"/>
              </a:solidFill>
            </a:endParaRPr>
          </a:p>
        </p:txBody>
      </p:sp>
      <p:sp>
        <p:nvSpPr>
          <p:cNvPr id="12291" name="Espace réservé du texte vertical 4">
            <a:extLst>
              <a:ext uri="{FF2B5EF4-FFF2-40B4-BE49-F238E27FC236}">
                <a16:creationId xmlns:a16="http://schemas.microsoft.com/office/drawing/2014/main" id="{52BAF3C2-9DF7-49A2-8754-0C1F2C771E77}"/>
              </a:ext>
            </a:extLst>
          </p:cNvPr>
          <p:cNvSpPr>
            <a:spLocks noGrp="1" noChangeArrowheads="1"/>
          </p:cNvSpPr>
          <p:nvPr>
            <p:ph type="body" orient="vert" idx="1"/>
          </p:nvPr>
        </p:nvSpPr>
        <p:spPr>
          <a:xfrm>
            <a:off x="585788" y="1704513"/>
            <a:ext cx="11387137" cy="4982037"/>
          </a:xfrm>
        </p:spPr>
        <p:txBody>
          <a:bodyPr vert="horz" anchor="ctr"/>
          <a:lstStyle/>
          <a:p>
            <a:pPr eaLnBrk="1" hangingPunct="1">
              <a:lnSpc>
                <a:spcPct val="107000"/>
              </a:lnSpc>
              <a:spcAft>
                <a:spcPts val="800"/>
              </a:spcAft>
            </a:pPr>
            <a:r>
              <a:rPr lang="fr-FR" altLang="fr-FR" sz="1800" b="1" dirty="0">
                <a:latin typeface="Times New Roman" panose="02020603050405020304" pitchFamily="18" charset="0"/>
              </a:rPr>
              <a:t>10</a:t>
            </a:r>
            <a:r>
              <a:rPr lang="fr-FR" altLang="fr-FR" sz="1800" b="1" baseline="30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ème</a:t>
            </a:r>
            <a:r>
              <a:rPr lang="fr-FR" altLang="fr-FR" sz="1800" b="1" dirty="0">
                <a:latin typeface="Times New Roman" panose="02020603050405020304" pitchFamily="18" charset="0"/>
              </a:rPr>
              <a:t> </a:t>
            </a:r>
            <a:r>
              <a:rPr lang="fr-FR" sz="1800" b="1" dirty="0">
                <a:effectLst/>
                <a:latin typeface="Times New Roman" panose="02020603050405020304" pitchFamily="18" charset="0"/>
                <a:ea typeface="DengXian" panose="02010600030101010101" pitchFamily="2" charset="-122"/>
              </a:rPr>
              <a:t>Damien REVELU</a:t>
            </a:r>
            <a:endParaRPr lang="fr-FR" altLang="fr-FR" sz="1800" b="1" dirty="0">
              <a:latin typeface="Times New Roman" panose="02020603050405020304" pitchFamily="18" charset="0"/>
            </a:endParaRPr>
          </a:p>
          <a:p>
            <a:pPr marL="0" indent="0" eaLnBrk="1" hangingPunct="1">
              <a:lnSpc>
                <a:spcPct val="107000"/>
              </a:lnSpc>
              <a:spcAft>
                <a:spcPts val="800"/>
              </a:spcAft>
              <a:buNone/>
              <a:defRPr/>
            </a:pPr>
            <a:r>
              <a:rPr lang="fr-FR" sz="1600" b="1" dirty="0">
                <a:solidFill>
                  <a:srgbClr val="00B050"/>
                </a:solidFill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      2987 points : 10 courses </a:t>
            </a:r>
          </a:p>
          <a:p>
            <a:pPr marL="685800" marR="0" lvl="1" indent="-228600" algn="l" defTabSz="914400" rtl="0" eaLnBrk="1" fontAlgn="base" latinLnBrk="0" hangingPunct="1">
              <a:lnSpc>
                <a:spcPct val="115000"/>
              </a:lnSpc>
              <a:spcBef>
                <a:spcPts val="500"/>
              </a:spcBef>
              <a:spcAft>
                <a:spcPts val="8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2 x top 5</a:t>
            </a:r>
          </a:p>
          <a:p>
            <a:pPr marL="685800" marR="0" lvl="1" indent="-228600" algn="l" defTabSz="914400" rtl="0" eaLnBrk="1" fontAlgn="base" latinLnBrk="0" hangingPunct="1">
              <a:lnSpc>
                <a:spcPct val="115000"/>
              </a:lnSpc>
              <a:spcBef>
                <a:spcPts val="500"/>
              </a:spcBef>
              <a:spcAft>
                <a:spcPts val="8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sz="1400" b="1" dirty="0">
                <a:solidFill>
                  <a:prstClr val="black"/>
                </a:solidFill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4 x top 10</a:t>
            </a:r>
          </a:p>
          <a:p>
            <a:pPr marL="457200" marR="0" lvl="1" indent="0" algn="l" defTabSz="914400" rtl="0" eaLnBrk="1" fontAlgn="base" latinLnBrk="0" hangingPunct="1">
              <a:lnSpc>
                <a:spcPct val="115000"/>
              </a:lnSpc>
              <a:spcBef>
                <a:spcPts val="500"/>
              </a:spcBef>
              <a:spcAft>
                <a:spcPts val="800"/>
              </a:spcAft>
              <a:buClrTx/>
              <a:buSzTx/>
              <a:buNone/>
              <a:tabLst/>
              <a:defRPr/>
            </a:pPr>
            <a:endParaRPr lang="fr-FR" altLang="fr-FR" sz="1800" b="1" u="sng" dirty="0">
              <a:latin typeface="Times New Roman" panose="02020603050405020304" pitchFamily="18" charset="0"/>
              <a:cs typeface="Calibri" panose="020F0502020204030204" pitchFamily="34" charset="0"/>
            </a:endParaRPr>
          </a:p>
          <a:p>
            <a:pPr eaLnBrk="1" hangingPunct="1">
              <a:lnSpc>
                <a:spcPct val="115000"/>
              </a:lnSpc>
              <a:spcBef>
                <a:spcPts val="3600"/>
              </a:spcBef>
              <a:spcAft>
                <a:spcPts val="800"/>
              </a:spcAft>
            </a:pPr>
            <a:endParaRPr lang="fr-FR" altLang="fr-FR" sz="1800" b="1" u="sng" dirty="0">
              <a:latin typeface="Times New Roman" panose="02020603050405020304" pitchFamily="18" charset="0"/>
              <a:cs typeface="Calibri" panose="020F0502020204030204" pitchFamily="34" charset="0"/>
            </a:endParaRPr>
          </a:p>
          <a:p>
            <a:pPr eaLnBrk="1" hangingPunct="1">
              <a:lnSpc>
                <a:spcPct val="115000"/>
              </a:lnSpc>
              <a:spcAft>
                <a:spcPts val="800"/>
              </a:spcAft>
            </a:pPr>
            <a:endParaRPr lang="fr-FR" altLang="fr-FR" sz="1800" b="1" u="sng" dirty="0">
              <a:latin typeface="Times New Roman" panose="02020603050405020304" pitchFamily="18" charset="0"/>
              <a:cs typeface="Calibri" panose="020F0502020204030204" pitchFamily="34" charset="0"/>
            </a:endParaRPr>
          </a:p>
          <a:p>
            <a:pPr eaLnBrk="1" hangingPunct="1">
              <a:lnSpc>
                <a:spcPct val="115000"/>
              </a:lnSpc>
              <a:spcAft>
                <a:spcPts val="800"/>
              </a:spcAft>
            </a:pPr>
            <a:endParaRPr lang="fr-FR" altLang="fr-FR" sz="1800" b="1" u="sng" dirty="0">
              <a:latin typeface="Times New Roman" panose="02020603050405020304" pitchFamily="18" charset="0"/>
              <a:cs typeface="Calibri" panose="020F0502020204030204" pitchFamily="34" charset="0"/>
            </a:endParaRPr>
          </a:p>
          <a:p>
            <a:pPr eaLnBrk="1" hangingPunct="1">
              <a:lnSpc>
                <a:spcPct val="115000"/>
              </a:lnSpc>
              <a:spcAft>
                <a:spcPts val="800"/>
              </a:spcAft>
            </a:pPr>
            <a:endParaRPr lang="fr-FR" altLang="fr-FR" sz="1800" b="1" u="sng" dirty="0">
              <a:latin typeface="Times New Roman" panose="02020603050405020304" pitchFamily="18" charset="0"/>
              <a:cs typeface="Calibri" panose="020F0502020204030204" pitchFamily="34" charset="0"/>
            </a:endParaRPr>
          </a:p>
          <a:p>
            <a:pPr eaLnBrk="1" hangingPunct="1">
              <a:lnSpc>
                <a:spcPct val="115000"/>
              </a:lnSpc>
              <a:spcAft>
                <a:spcPts val="800"/>
              </a:spcAft>
              <a:buFont typeface="Arial" panose="020B0604020202020204" pitchFamily="34" charset="0"/>
              <a:buNone/>
            </a:pPr>
            <a:endParaRPr lang="fr-FR" altLang="fr-FR" sz="2000" b="1" u="sng" dirty="0">
              <a:latin typeface="Times New Roman" panose="02020603050405020304" pitchFamily="18" charset="0"/>
              <a:cs typeface="Calibri" panose="020F0502020204030204" pitchFamily="34" charset="0"/>
            </a:endParaRPr>
          </a:p>
        </p:txBody>
      </p:sp>
      <p:pic>
        <p:nvPicPr>
          <p:cNvPr id="47108" name="Picture 5">
            <a:extLst>
              <a:ext uri="{FF2B5EF4-FFF2-40B4-BE49-F238E27FC236}">
                <a16:creationId xmlns:a16="http://schemas.microsoft.com/office/drawing/2014/main" id="{041B66CF-56A2-4E5D-943A-2C82D3C6213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05163" y="171450"/>
            <a:ext cx="6484937" cy="13700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" name="Image 3" descr="Une image contenant herbe, plein air, personne, ciel&#10;&#10;Description générée automatiquement">
            <a:extLst>
              <a:ext uri="{FF2B5EF4-FFF2-40B4-BE49-F238E27FC236}">
                <a16:creationId xmlns:a16="http://schemas.microsoft.com/office/drawing/2014/main" id="{C3C2F19E-BCEA-E39D-3F5D-827385D4D55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81124" y="1704513"/>
            <a:ext cx="5779162" cy="49820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0419749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Titre 3">
            <a:extLst>
              <a:ext uri="{FF2B5EF4-FFF2-40B4-BE49-F238E27FC236}">
                <a16:creationId xmlns:a16="http://schemas.microsoft.com/office/drawing/2014/main" id="{03F86B86-FFF3-4CFF-923B-044BBE6C9D5F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724025" y="-2278063"/>
            <a:ext cx="9894888" cy="1033463"/>
          </a:xfrm>
        </p:spPr>
        <p:txBody>
          <a:bodyPr/>
          <a:lstStyle/>
          <a:p>
            <a:pPr eaLnBrk="1" hangingPunct="1"/>
            <a:endParaRPr lang="en-US" altLang="fr-FR" sz="4000">
              <a:solidFill>
                <a:srgbClr val="FFFFFF"/>
              </a:solidFill>
            </a:endParaRPr>
          </a:p>
        </p:txBody>
      </p:sp>
      <p:sp>
        <p:nvSpPr>
          <p:cNvPr id="12291" name="Espace réservé du texte vertical 4">
            <a:extLst>
              <a:ext uri="{FF2B5EF4-FFF2-40B4-BE49-F238E27FC236}">
                <a16:creationId xmlns:a16="http://schemas.microsoft.com/office/drawing/2014/main" id="{8ADB4477-7F92-4A0B-B023-F1198131AF5A}"/>
              </a:ext>
            </a:extLst>
          </p:cNvPr>
          <p:cNvSpPr>
            <a:spLocks noGrp="1" noChangeArrowheads="1"/>
          </p:cNvSpPr>
          <p:nvPr>
            <p:ph type="body" orient="vert" idx="1"/>
          </p:nvPr>
        </p:nvSpPr>
        <p:spPr>
          <a:xfrm>
            <a:off x="585788" y="1649413"/>
            <a:ext cx="11387137" cy="5037137"/>
          </a:xfrm>
        </p:spPr>
        <p:txBody>
          <a:bodyPr vert="horz" anchor="ctr"/>
          <a:lstStyle/>
          <a:p>
            <a:pPr eaLnBrk="1" hangingPunct="1">
              <a:lnSpc>
                <a:spcPct val="107000"/>
              </a:lnSpc>
              <a:spcAft>
                <a:spcPts val="800"/>
              </a:spcAft>
            </a:pPr>
            <a:r>
              <a:rPr lang="fr-FR" altLang="fr-FR" sz="1800" b="1" dirty="0">
                <a:latin typeface="Times New Roman" panose="02020603050405020304" pitchFamily="18" charset="0"/>
              </a:rPr>
              <a:t>9</a:t>
            </a:r>
            <a:r>
              <a:rPr lang="fr-FR" altLang="fr-FR" sz="1800" b="1" baseline="30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ème </a:t>
            </a:r>
            <a:r>
              <a:rPr lang="fr-FR" sz="1800" b="1" dirty="0">
                <a:effectLst/>
                <a:latin typeface="Times New Roman" panose="02020603050405020304" pitchFamily="18" charset="0"/>
                <a:ea typeface="DengXian" panose="02010600030101010101" pitchFamily="2" charset="-122"/>
                <a:cs typeface="Times New Roman" panose="02020603050405020304" pitchFamily="18" charset="0"/>
              </a:rPr>
              <a:t>Jean Claude CHAMPIER</a:t>
            </a:r>
            <a:endParaRPr lang="fr-FR" altLang="fr-FR" sz="1800" b="1" dirty="0">
              <a:latin typeface="Times New Roman" panose="02020603050405020304" pitchFamily="18" charset="0"/>
            </a:endParaRPr>
          </a:p>
          <a:p>
            <a:pPr marL="0" indent="0" eaLnBrk="1" hangingPunct="1">
              <a:lnSpc>
                <a:spcPct val="107000"/>
              </a:lnSpc>
              <a:spcAft>
                <a:spcPts val="800"/>
              </a:spcAft>
              <a:buNone/>
              <a:defRPr/>
            </a:pPr>
            <a:r>
              <a:rPr lang="fr-FR" sz="1600" b="1" dirty="0">
                <a:solidFill>
                  <a:srgbClr val="00B050"/>
                </a:solidFill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      3121 points : 16 courses</a:t>
            </a:r>
          </a:p>
          <a:p>
            <a:pPr marL="685800" marR="0" lvl="1" indent="-228600" algn="l" defTabSz="914400" rtl="0" eaLnBrk="1" fontAlgn="base" latinLnBrk="0" hangingPunct="1">
              <a:lnSpc>
                <a:spcPct val="115000"/>
              </a:lnSpc>
              <a:spcBef>
                <a:spcPts val="500"/>
              </a:spcBef>
              <a:spcAft>
                <a:spcPts val="8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lang="en-US" altLang="fr-FR" sz="1400" dirty="0">
              <a:solidFill>
                <a:prstClr val="black"/>
              </a:solidFill>
              <a:latin typeface="Calibri" panose="020F0502020204030204" pitchFamily="34" charset="0"/>
              <a:ea typeface="DengXian" panose="02010600030101010101" pitchFamily="2" charset="-122"/>
              <a:cs typeface="Times New Roman" panose="02020603050405020304" pitchFamily="18" charset="0"/>
            </a:endParaRPr>
          </a:p>
          <a:p>
            <a:pPr marL="685800" marR="0" lvl="1" indent="-228600" algn="l" defTabSz="914400" rtl="0" eaLnBrk="1" fontAlgn="base" latinLnBrk="0" hangingPunct="1">
              <a:lnSpc>
                <a:spcPct val="115000"/>
              </a:lnSpc>
              <a:spcBef>
                <a:spcPts val="500"/>
              </a:spcBef>
              <a:spcAft>
                <a:spcPts val="8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lang="en-US" altLang="fr-FR" sz="1400" dirty="0">
              <a:solidFill>
                <a:prstClr val="black"/>
              </a:solidFill>
              <a:latin typeface="Calibri" panose="020F0502020204030204" pitchFamily="34" charset="0"/>
              <a:ea typeface="DengXian" panose="02010600030101010101" pitchFamily="2" charset="-122"/>
              <a:cs typeface="Times New Roman" panose="02020603050405020304" pitchFamily="18" charset="0"/>
            </a:endParaRPr>
          </a:p>
          <a:p>
            <a:pPr marL="685800" marR="0" lvl="1" indent="-228600" algn="l" defTabSz="914400" rtl="0" eaLnBrk="1" fontAlgn="base" latinLnBrk="0" hangingPunct="1">
              <a:lnSpc>
                <a:spcPct val="115000"/>
              </a:lnSpc>
              <a:spcBef>
                <a:spcPts val="500"/>
              </a:spcBef>
              <a:spcAft>
                <a:spcPts val="8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lang="en-US" altLang="fr-FR" sz="1400" dirty="0">
              <a:solidFill>
                <a:prstClr val="black"/>
              </a:solidFill>
              <a:latin typeface="Calibri" panose="020F0502020204030204" pitchFamily="34" charset="0"/>
              <a:ea typeface="DengXian" panose="02010600030101010101" pitchFamily="2" charset="-122"/>
              <a:cs typeface="Times New Roman" panose="02020603050405020304" pitchFamily="18" charset="0"/>
            </a:endParaRPr>
          </a:p>
          <a:p>
            <a:pPr marL="457200" marR="0" lvl="1" indent="0" algn="l" defTabSz="914400" rtl="0" eaLnBrk="1" fontAlgn="base" latinLnBrk="0" hangingPunct="1">
              <a:lnSpc>
                <a:spcPct val="115000"/>
              </a:lnSpc>
              <a:spcBef>
                <a:spcPts val="500"/>
              </a:spcBef>
              <a:spcAft>
                <a:spcPts val="800"/>
              </a:spcAft>
              <a:buClrTx/>
              <a:buSzTx/>
              <a:buNone/>
              <a:tabLst/>
              <a:defRPr/>
            </a:pPr>
            <a:endParaRPr lang="en-US" altLang="fr-FR" sz="1400" dirty="0">
              <a:solidFill>
                <a:prstClr val="black"/>
              </a:solidFill>
              <a:latin typeface="Calibri" panose="020F0502020204030204" pitchFamily="34" charset="0"/>
              <a:ea typeface="DengXian" panose="02010600030101010101" pitchFamily="2" charset="-122"/>
              <a:cs typeface="Times New Roman" panose="02020603050405020304" pitchFamily="18" charset="0"/>
            </a:endParaRPr>
          </a:p>
          <a:p>
            <a:pPr marL="457200" marR="0" lvl="1" indent="0" algn="l" defTabSz="914400" rtl="0" eaLnBrk="1" fontAlgn="base" latinLnBrk="0" hangingPunct="1">
              <a:lnSpc>
                <a:spcPct val="115000"/>
              </a:lnSpc>
              <a:spcBef>
                <a:spcPts val="500"/>
              </a:spcBef>
              <a:spcAft>
                <a:spcPts val="800"/>
              </a:spcAft>
              <a:buClrTx/>
              <a:buSzTx/>
              <a:buNone/>
              <a:tabLst/>
              <a:defRPr/>
            </a:pPr>
            <a:endParaRPr lang="fr-FR" altLang="fr-FR" sz="1800" b="1" u="sng" dirty="0">
              <a:latin typeface="Times New Roman" panose="02020603050405020304" pitchFamily="18" charset="0"/>
              <a:cs typeface="Calibri" panose="020F0502020204030204" pitchFamily="34" charset="0"/>
            </a:endParaRPr>
          </a:p>
          <a:p>
            <a:pPr marL="0" indent="0" eaLnBrk="1" hangingPunct="1">
              <a:lnSpc>
                <a:spcPct val="115000"/>
              </a:lnSpc>
              <a:spcAft>
                <a:spcPts val="800"/>
              </a:spcAft>
              <a:buNone/>
            </a:pPr>
            <a:endParaRPr lang="fr-FR" altLang="fr-FR" sz="1800" b="1" u="sng" dirty="0">
              <a:latin typeface="Times New Roman" panose="02020603050405020304" pitchFamily="18" charset="0"/>
              <a:cs typeface="Calibri" panose="020F0502020204030204" pitchFamily="34" charset="0"/>
            </a:endParaRPr>
          </a:p>
          <a:p>
            <a:pPr eaLnBrk="1" hangingPunct="1">
              <a:lnSpc>
                <a:spcPct val="115000"/>
              </a:lnSpc>
              <a:spcAft>
                <a:spcPts val="800"/>
              </a:spcAft>
            </a:pPr>
            <a:endParaRPr lang="fr-FR" altLang="fr-FR" sz="1800" b="1" u="sng" dirty="0">
              <a:latin typeface="Times New Roman" panose="02020603050405020304" pitchFamily="18" charset="0"/>
              <a:cs typeface="Calibri" panose="020F0502020204030204" pitchFamily="34" charset="0"/>
            </a:endParaRPr>
          </a:p>
          <a:p>
            <a:pPr eaLnBrk="1" hangingPunct="1">
              <a:lnSpc>
                <a:spcPct val="115000"/>
              </a:lnSpc>
              <a:spcAft>
                <a:spcPts val="800"/>
              </a:spcAft>
            </a:pPr>
            <a:endParaRPr lang="fr-FR" altLang="fr-FR" sz="1800" b="1" u="sng" dirty="0">
              <a:latin typeface="Times New Roman" panose="02020603050405020304" pitchFamily="18" charset="0"/>
              <a:cs typeface="Calibri" panose="020F0502020204030204" pitchFamily="34" charset="0"/>
            </a:endParaRPr>
          </a:p>
          <a:p>
            <a:pPr eaLnBrk="1" hangingPunct="1">
              <a:lnSpc>
                <a:spcPct val="115000"/>
              </a:lnSpc>
              <a:spcAft>
                <a:spcPts val="800"/>
              </a:spcAft>
              <a:buFont typeface="Arial" panose="020B0604020202020204" pitchFamily="34" charset="0"/>
              <a:buNone/>
            </a:pPr>
            <a:endParaRPr lang="fr-FR" altLang="fr-FR" sz="2000" b="1" u="sng" dirty="0">
              <a:latin typeface="Times New Roman" panose="02020603050405020304" pitchFamily="18" charset="0"/>
              <a:cs typeface="Calibri" panose="020F0502020204030204" pitchFamily="34" charset="0"/>
            </a:endParaRPr>
          </a:p>
        </p:txBody>
      </p:sp>
      <p:pic>
        <p:nvPicPr>
          <p:cNvPr id="46084" name="Picture 5">
            <a:extLst>
              <a:ext uri="{FF2B5EF4-FFF2-40B4-BE49-F238E27FC236}">
                <a16:creationId xmlns:a16="http://schemas.microsoft.com/office/drawing/2014/main" id="{3A8035FE-D345-436E-9F0E-AB256543BE5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05163" y="171450"/>
            <a:ext cx="6484937" cy="13700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" name="Image 2" descr="Une image contenant plein air, arbre, personne, herbe&#10;&#10;Description générée automatiquement">
            <a:extLst>
              <a:ext uri="{FF2B5EF4-FFF2-40B4-BE49-F238E27FC236}">
                <a16:creationId xmlns:a16="http://schemas.microsoft.com/office/drawing/2014/main" id="{2A2A363F-CB3F-B990-F453-2AE70439C94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94220" y="1541463"/>
            <a:ext cx="3435417" cy="51450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46683289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Titre 3">
            <a:extLst>
              <a:ext uri="{FF2B5EF4-FFF2-40B4-BE49-F238E27FC236}">
                <a16:creationId xmlns:a16="http://schemas.microsoft.com/office/drawing/2014/main" id="{B3AB9F71-C9B5-4D05-8C83-9210730C1277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724025" y="-2278063"/>
            <a:ext cx="9894888" cy="1033463"/>
          </a:xfrm>
        </p:spPr>
        <p:txBody>
          <a:bodyPr/>
          <a:lstStyle/>
          <a:p>
            <a:pPr eaLnBrk="1" hangingPunct="1"/>
            <a:endParaRPr lang="en-US" altLang="fr-FR" sz="4000">
              <a:solidFill>
                <a:srgbClr val="FFFFFF"/>
              </a:solidFill>
            </a:endParaRPr>
          </a:p>
        </p:txBody>
      </p:sp>
      <p:sp>
        <p:nvSpPr>
          <p:cNvPr id="12291" name="Espace réservé du texte vertical 4">
            <a:extLst>
              <a:ext uri="{FF2B5EF4-FFF2-40B4-BE49-F238E27FC236}">
                <a16:creationId xmlns:a16="http://schemas.microsoft.com/office/drawing/2014/main" id="{2A5CB78F-626F-4924-BC3F-03BB4B2FD0DC}"/>
              </a:ext>
            </a:extLst>
          </p:cNvPr>
          <p:cNvSpPr>
            <a:spLocks noGrp="1" noChangeArrowheads="1"/>
          </p:cNvSpPr>
          <p:nvPr>
            <p:ph type="body" orient="vert" idx="1"/>
          </p:nvPr>
        </p:nvSpPr>
        <p:spPr>
          <a:xfrm>
            <a:off x="585788" y="1649413"/>
            <a:ext cx="11387137" cy="5037137"/>
          </a:xfrm>
        </p:spPr>
        <p:txBody>
          <a:bodyPr vert="horz" anchor="ctr"/>
          <a:lstStyle/>
          <a:p>
            <a:pPr eaLnBrk="1" hangingPunct="1">
              <a:lnSpc>
                <a:spcPct val="107000"/>
              </a:lnSpc>
              <a:spcAft>
                <a:spcPts val="800"/>
              </a:spcAft>
            </a:pPr>
            <a:r>
              <a:rPr lang="fr-FR" altLang="fr-FR" sz="1800" b="1" dirty="0">
                <a:latin typeface="Times New Roman" panose="02020603050405020304" pitchFamily="18" charset="0"/>
              </a:rPr>
              <a:t>8</a:t>
            </a:r>
            <a:r>
              <a:rPr lang="fr-FR" altLang="fr-FR" sz="1800" b="1" baseline="30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ème</a:t>
            </a:r>
            <a:r>
              <a:rPr lang="fr-FR" altLang="fr-FR" sz="1800" b="1" dirty="0">
                <a:latin typeface="Times New Roman" panose="02020603050405020304" pitchFamily="18" charset="0"/>
              </a:rPr>
              <a:t> </a:t>
            </a:r>
            <a:r>
              <a:rPr lang="fr-FR" sz="1800" b="1" dirty="0">
                <a:effectLst/>
                <a:latin typeface="Times New Roman" panose="02020603050405020304" pitchFamily="18" charset="0"/>
                <a:ea typeface="DengXian" panose="02010600030101010101" pitchFamily="2" charset="-122"/>
              </a:rPr>
              <a:t>Christophe RIBOT</a:t>
            </a:r>
            <a:b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DengXian" panose="02010600030101010101" pitchFamily="2" charset="-122"/>
                <a:cs typeface="+mn-cs"/>
              </a:rPr>
            </a:b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DengXian" panose="02010600030101010101" pitchFamily="2" charset="-122"/>
                <a:cs typeface="+mn-cs"/>
              </a:rPr>
              <a:t>        </a:t>
            </a:r>
            <a:r>
              <a:rPr kumimoji="0" lang="fr-FR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DengXian" panose="02010600030101010101" pitchFamily="2" charset="-122"/>
                <a:cs typeface="+mn-cs"/>
              </a:rPr>
              <a:t>(Ambérieu Marathon)</a:t>
            </a:r>
            <a:endParaRPr lang="fr-FR" altLang="fr-FR" sz="1800" b="1" dirty="0">
              <a:latin typeface="Times New Roman" panose="02020603050405020304" pitchFamily="18" charset="0"/>
            </a:endParaRPr>
          </a:p>
          <a:p>
            <a:pPr marL="0" indent="0" eaLnBrk="1" hangingPunct="1">
              <a:lnSpc>
                <a:spcPct val="107000"/>
              </a:lnSpc>
              <a:spcAft>
                <a:spcPts val="800"/>
              </a:spcAft>
              <a:buNone/>
              <a:defRPr/>
            </a:pPr>
            <a:r>
              <a:rPr lang="fr-FR" sz="1800" b="1" dirty="0"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     </a:t>
            </a:r>
            <a:r>
              <a:rPr lang="fr-FR" sz="1600" b="1" dirty="0">
                <a:solidFill>
                  <a:srgbClr val="00B050"/>
                </a:solidFill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3221 points : 11 courses</a:t>
            </a:r>
          </a:p>
          <a:p>
            <a:pPr lvl="1" eaLnBrk="1" hangingPunct="1">
              <a:lnSpc>
                <a:spcPct val="115000"/>
              </a:lnSpc>
              <a:spcAft>
                <a:spcPts val="800"/>
              </a:spcAft>
              <a:defRPr/>
            </a:pPr>
            <a:r>
              <a:rPr kumimoji="0" lang="en-US" sz="1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3 x 3</a:t>
            </a:r>
            <a:r>
              <a:rPr kumimoji="0" lang="fr-FR" sz="1400" b="1" i="0" u="none" strike="noStrike" kern="1200" cap="none" spc="0" normalizeH="0" baseline="3000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ème</a:t>
            </a:r>
            <a:endParaRPr kumimoji="0" lang="en-US" sz="1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DengXian" panose="02010600030101010101" pitchFamily="2" charset="-122"/>
              <a:cs typeface="Times New Roman" panose="02020603050405020304" pitchFamily="18" charset="0"/>
            </a:endParaRPr>
          </a:p>
          <a:p>
            <a:pPr marL="685800" marR="0" lvl="1" indent="-228600" algn="l" defTabSz="914400" rtl="0" eaLnBrk="1" fontAlgn="base" latinLnBrk="0" hangingPunct="1">
              <a:lnSpc>
                <a:spcPct val="115000"/>
              </a:lnSpc>
              <a:spcBef>
                <a:spcPts val="500"/>
              </a:spcBef>
              <a:spcAft>
                <a:spcPts val="8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1 x top 5 </a:t>
            </a:r>
          </a:p>
          <a:p>
            <a:pPr marL="685800" marR="0" lvl="1" indent="-228600" algn="l" defTabSz="914400" rtl="0" eaLnBrk="1" fontAlgn="base" latinLnBrk="0" hangingPunct="1">
              <a:lnSpc>
                <a:spcPct val="115000"/>
              </a:lnSpc>
              <a:spcBef>
                <a:spcPts val="500"/>
              </a:spcBef>
              <a:spcAft>
                <a:spcPts val="8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sz="1400" b="1" dirty="0">
                <a:solidFill>
                  <a:prstClr val="black"/>
                </a:solidFill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3</a:t>
            </a:r>
            <a:r>
              <a:rPr kumimoji="0" lang="en-US" sz="1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 x top 10</a:t>
            </a:r>
            <a:endParaRPr lang="en-US" altLang="fr-FR" sz="1400" b="1" u="sng" dirty="0">
              <a:solidFill>
                <a:prstClr val="black"/>
              </a:solidFill>
              <a:latin typeface="Calibri" panose="020F0502020204030204" pitchFamily="34" charset="0"/>
              <a:ea typeface="DengXian" panose="02010600030101010101" pitchFamily="2" charset="-122"/>
              <a:cs typeface="Times New Roman" panose="02020603050405020304" pitchFamily="18" charset="0"/>
            </a:endParaRPr>
          </a:p>
          <a:p>
            <a:pPr marL="685800" marR="0" lvl="1" indent="-228600" algn="l" defTabSz="914400" rtl="0" eaLnBrk="1" fontAlgn="base" latinLnBrk="0" hangingPunct="1">
              <a:lnSpc>
                <a:spcPct val="115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lang="en-US" altLang="fr-FR" sz="1400" b="1" u="sng" dirty="0">
              <a:solidFill>
                <a:prstClr val="black"/>
              </a:solidFill>
              <a:latin typeface="Calibri" panose="020F0502020204030204" pitchFamily="34" charset="0"/>
              <a:ea typeface="DengXian" panose="02010600030101010101" pitchFamily="2" charset="-122"/>
              <a:cs typeface="Times New Roman" panose="02020603050405020304" pitchFamily="18" charset="0"/>
            </a:endParaRPr>
          </a:p>
          <a:p>
            <a:pPr marL="685800" marR="0" lvl="1" indent="-228600" algn="l" defTabSz="914400" rtl="0" eaLnBrk="1" fontAlgn="base" latinLnBrk="0" hangingPunct="1">
              <a:lnSpc>
                <a:spcPct val="115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lang="en-US" altLang="fr-FR" sz="1400" b="1" u="sng" dirty="0">
              <a:solidFill>
                <a:prstClr val="black"/>
              </a:solidFill>
              <a:latin typeface="Calibri" panose="020F0502020204030204" pitchFamily="34" charset="0"/>
              <a:ea typeface="DengXian" panose="02010600030101010101" pitchFamily="2" charset="-122"/>
              <a:cs typeface="Times New Roman" panose="02020603050405020304" pitchFamily="18" charset="0"/>
            </a:endParaRPr>
          </a:p>
          <a:p>
            <a:pPr marL="457200" marR="0" lvl="1" indent="0" algn="l" defTabSz="914400" rtl="0" eaLnBrk="1" fontAlgn="base" latinLnBrk="0" hangingPunct="1">
              <a:lnSpc>
                <a:spcPct val="115000"/>
              </a:lnSpc>
              <a:spcBef>
                <a:spcPts val="1800"/>
              </a:spcBef>
              <a:spcAft>
                <a:spcPts val="800"/>
              </a:spcAft>
              <a:buClrTx/>
              <a:buSzTx/>
              <a:buNone/>
              <a:tabLst/>
              <a:defRPr/>
            </a:pPr>
            <a:endParaRPr lang="en-US" altLang="fr-FR" sz="1400" b="1" u="sng" dirty="0">
              <a:solidFill>
                <a:prstClr val="black"/>
              </a:solidFill>
              <a:latin typeface="Calibri" panose="020F0502020204030204" pitchFamily="34" charset="0"/>
              <a:ea typeface="DengXian" panose="02010600030101010101" pitchFamily="2" charset="-122"/>
              <a:cs typeface="Times New Roman" panose="02020603050405020304" pitchFamily="18" charset="0"/>
            </a:endParaRPr>
          </a:p>
          <a:p>
            <a:pPr marL="457200" marR="0" lvl="1" indent="0" algn="l" defTabSz="914400" rtl="0" eaLnBrk="1" fontAlgn="base" latinLnBrk="0" hangingPunct="1">
              <a:lnSpc>
                <a:spcPct val="115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None/>
              <a:tabLst/>
              <a:defRPr/>
            </a:pPr>
            <a:endParaRPr lang="fr-FR" altLang="fr-FR" sz="1800" b="1" u="sng" dirty="0">
              <a:latin typeface="Times New Roman" panose="02020603050405020304" pitchFamily="18" charset="0"/>
              <a:cs typeface="Calibri" panose="020F0502020204030204" pitchFamily="34" charset="0"/>
            </a:endParaRPr>
          </a:p>
          <a:p>
            <a:pPr eaLnBrk="1" hangingPunct="1">
              <a:lnSpc>
                <a:spcPct val="115000"/>
              </a:lnSpc>
              <a:spcAft>
                <a:spcPts val="800"/>
              </a:spcAft>
            </a:pPr>
            <a:endParaRPr lang="fr-FR" altLang="fr-FR" sz="1800" b="1" u="sng" dirty="0">
              <a:latin typeface="Times New Roman" panose="02020603050405020304" pitchFamily="18" charset="0"/>
              <a:cs typeface="Calibri" panose="020F0502020204030204" pitchFamily="34" charset="0"/>
            </a:endParaRPr>
          </a:p>
          <a:p>
            <a:pPr eaLnBrk="1" hangingPunct="1">
              <a:lnSpc>
                <a:spcPct val="115000"/>
              </a:lnSpc>
              <a:spcAft>
                <a:spcPts val="800"/>
              </a:spcAft>
              <a:buFont typeface="Arial" panose="020B0604020202020204" pitchFamily="34" charset="0"/>
              <a:buNone/>
            </a:pPr>
            <a:endParaRPr lang="fr-FR" altLang="fr-FR" sz="2000" b="1" u="sng" dirty="0">
              <a:latin typeface="Times New Roman" panose="02020603050405020304" pitchFamily="18" charset="0"/>
              <a:cs typeface="Calibri" panose="020F0502020204030204" pitchFamily="34" charset="0"/>
            </a:endParaRPr>
          </a:p>
        </p:txBody>
      </p:sp>
      <p:pic>
        <p:nvPicPr>
          <p:cNvPr id="45060" name="Picture 5">
            <a:extLst>
              <a:ext uri="{FF2B5EF4-FFF2-40B4-BE49-F238E27FC236}">
                <a16:creationId xmlns:a16="http://schemas.microsoft.com/office/drawing/2014/main" id="{66D4612B-1B45-4187-BDB4-84DEFE02643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05163" y="171450"/>
            <a:ext cx="6484937" cy="13700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" name="Image 2" descr="Une image contenant plein air, personne, arbre, herbe&#10;&#10;Description générée automatiquement">
            <a:extLst>
              <a:ext uri="{FF2B5EF4-FFF2-40B4-BE49-F238E27FC236}">
                <a16:creationId xmlns:a16="http://schemas.microsoft.com/office/drawing/2014/main" id="{462319BE-A60F-CC2E-D34F-B1B9131D758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97069" y="1639610"/>
            <a:ext cx="3376428" cy="50567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3128679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Titre 3">
            <a:extLst>
              <a:ext uri="{FF2B5EF4-FFF2-40B4-BE49-F238E27FC236}">
                <a16:creationId xmlns:a16="http://schemas.microsoft.com/office/drawing/2014/main" id="{DAE41F3C-FD9A-4C50-88CB-F1F7AAB10F09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724025" y="-2278063"/>
            <a:ext cx="9894888" cy="1033463"/>
          </a:xfrm>
        </p:spPr>
        <p:txBody>
          <a:bodyPr/>
          <a:lstStyle/>
          <a:p>
            <a:pPr eaLnBrk="1" hangingPunct="1"/>
            <a:endParaRPr lang="en-US" altLang="fr-FR" sz="4000">
              <a:solidFill>
                <a:srgbClr val="FFFFFF"/>
              </a:solidFill>
            </a:endParaRPr>
          </a:p>
        </p:txBody>
      </p:sp>
      <p:sp>
        <p:nvSpPr>
          <p:cNvPr id="12291" name="Espace réservé du texte vertical 4">
            <a:extLst>
              <a:ext uri="{FF2B5EF4-FFF2-40B4-BE49-F238E27FC236}">
                <a16:creationId xmlns:a16="http://schemas.microsoft.com/office/drawing/2014/main" id="{DEEE87C6-D1E4-45E7-B2EE-C419E854BD53}"/>
              </a:ext>
            </a:extLst>
          </p:cNvPr>
          <p:cNvSpPr>
            <a:spLocks noGrp="1" noChangeArrowheads="1"/>
          </p:cNvSpPr>
          <p:nvPr>
            <p:ph type="body" orient="vert" idx="1"/>
          </p:nvPr>
        </p:nvSpPr>
        <p:spPr>
          <a:xfrm>
            <a:off x="585788" y="1649413"/>
            <a:ext cx="11387137" cy="5037137"/>
          </a:xfrm>
        </p:spPr>
        <p:txBody>
          <a:bodyPr vert="horz" anchor="ctr"/>
          <a:lstStyle/>
          <a:p>
            <a:pPr eaLnBrk="1" hangingPunct="1">
              <a:lnSpc>
                <a:spcPct val="107000"/>
              </a:lnSpc>
              <a:spcAft>
                <a:spcPts val="800"/>
              </a:spcAft>
              <a:defRPr/>
            </a:pPr>
            <a:r>
              <a:rPr lang="fr-FR" sz="1800" b="1" dirty="0">
                <a:latin typeface="Times New Roman" panose="02020603050405020304" pitchFamily="18" charset="0"/>
              </a:rPr>
              <a:t>7</a:t>
            </a:r>
            <a:r>
              <a:rPr lang="fr-FR" sz="1800" b="1" baseline="30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ème</a:t>
            </a:r>
            <a:r>
              <a:rPr lang="fr-FR" sz="1800" b="1" dirty="0">
                <a:latin typeface="Times New Roman" panose="02020603050405020304" pitchFamily="18" charset="0"/>
              </a:rPr>
              <a:t> </a:t>
            </a:r>
            <a:r>
              <a:rPr lang="fr-FR" sz="1800" b="1" dirty="0">
                <a:effectLst/>
                <a:latin typeface="Times New Roman" panose="02020603050405020304" pitchFamily="18" charset="0"/>
                <a:ea typeface="DengXian" panose="02010600030101010101" pitchFamily="2" charset="-122"/>
              </a:rPr>
              <a:t>Nicolas PERRET</a:t>
            </a:r>
            <a:endParaRPr lang="fr-FR" sz="1800" b="1" dirty="0">
              <a:latin typeface="Times New Roman" panose="02020603050405020304" pitchFamily="18" charset="0"/>
            </a:endParaRPr>
          </a:p>
          <a:p>
            <a:pPr marL="0" indent="0" eaLnBrk="1" hangingPunct="1">
              <a:lnSpc>
                <a:spcPct val="107000"/>
              </a:lnSpc>
              <a:spcAft>
                <a:spcPts val="800"/>
              </a:spcAft>
              <a:buNone/>
              <a:defRPr/>
            </a:pPr>
            <a:r>
              <a:rPr lang="fr-FR" sz="1600" dirty="0">
                <a:solidFill>
                  <a:srgbClr val="00B050"/>
                </a:solidFill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      </a:t>
            </a:r>
            <a:r>
              <a:rPr lang="fr-FR" sz="1600" b="1" dirty="0">
                <a:solidFill>
                  <a:srgbClr val="00B050"/>
                </a:solidFill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3522 points : 17 courses</a:t>
            </a:r>
          </a:p>
          <a:p>
            <a:pPr eaLnBrk="1" hangingPunct="1">
              <a:lnSpc>
                <a:spcPct val="107000"/>
              </a:lnSpc>
              <a:spcAft>
                <a:spcPts val="800"/>
              </a:spcAft>
              <a:defRPr/>
            </a:pPr>
            <a:endParaRPr lang="fr-FR" altLang="fr-FR" sz="1800" b="1" u="sng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eaLnBrk="1" hangingPunct="1">
              <a:lnSpc>
                <a:spcPct val="107000"/>
              </a:lnSpc>
              <a:spcAft>
                <a:spcPts val="800"/>
              </a:spcAft>
              <a:defRPr/>
            </a:pPr>
            <a:endParaRPr lang="fr-FR" altLang="fr-FR" sz="1800" b="1" u="sng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 eaLnBrk="1" hangingPunct="1">
              <a:lnSpc>
                <a:spcPct val="107000"/>
              </a:lnSpc>
              <a:spcAft>
                <a:spcPts val="800"/>
              </a:spcAft>
              <a:buFont typeface="Arial" panose="020B0604020202020204" pitchFamily="34" charset="0"/>
              <a:buNone/>
              <a:defRPr/>
            </a:pPr>
            <a:endParaRPr lang="fr-FR" altLang="fr-FR" sz="1800" b="1" u="sng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eaLnBrk="1" hangingPunct="1">
              <a:lnSpc>
                <a:spcPct val="115000"/>
              </a:lnSpc>
              <a:spcAft>
                <a:spcPts val="800"/>
              </a:spcAft>
              <a:defRPr/>
            </a:pPr>
            <a:endParaRPr lang="fr-FR" altLang="fr-FR" sz="1800" b="1" u="sng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eaLnBrk="1" hangingPunct="1">
              <a:lnSpc>
                <a:spcPct val="115000"/>
              </a:lnSpc>
              <a:spcAft>
                <a:spcPts val="800"/>
              </a:spcAft>
              <a:defRPr/>
            </a:pPr>
            <a:endParaRPr lang="fr-FR" altLang="fr-FR" sz="1800" b="1" u="sng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eaLnBrk="1" hangingPunct="1">
              <a:lnSpc>
                <a:spcPct val="115000"/>
              </a:lnSpc>
              <a:spcAft>
                <a:spcPts val="800"/>
              </a:spcAft>
              <a:defRPr/>
            </a:pPr>
            <a:endParaRPr lang="fr-FR" altLang="fr-FR" sz="1800" b="1" u="sng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eaLnBrk="1" hangingPunct="1">
              <a:lnSpc>
                <a:spcPct val="115000"/>
              </a:lnSpc>
              <a:spcAft>
                <a:spcPts val="800"/>
              </a:spcAft>
              <a:defRPr/>
            </a:pPr>
            <a:endParaRPr lang="fr-FR" altLang="fr-FR" sz="1800" b="1" u="sng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 eaLnBrk="1" hangingPunct="1">
              <a:lnSpc>
                <a:spcPct val="115000"/>
              </a:lnSpc>
              <a:spcAft>
                <a:spcPts val="800"/>
              </a:spcAft>
              <a:buFont typeface="Arial" panose="020B0604020202020204" pitchFamily="34" charset="0"/>
              <a:buNone/>
              <a:defRPr/>
            </a:pPr>
            <a:endParaRPr lang="fr-FR" altLang="fr-FR" sz="2000" b="1" u="sng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44036" name="Picture 5">
            <a:extLst>
              <a:ext uri="{FF2B5EF4-FFF2-40B4-BE49-F238E27FC236}">
                <a16:creationId xmlns:a16="http://schemas.microsoft.com/office/drawing/2014/main" id="{CA174512-0BB4-481F-916E-20F05D1A750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05163" y="171450"/>
            <a:ext cx="6484937" cy="13700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" name="Image 2" descr="Une image contenant plein air, personne, arbre, habits&#10;&#10;Description générée automatiquement">
            <a:extLst>
              <a:ext uri="{FF2B5EF4-FFF2-40B4-BE49-F238E27FC236}">
                <a16:creationId xmlns:a16="http://schemas.microsoft.com/office/drawing/2014/main" id="{A2383E32-8798-4F10-8F6F-909277DCE56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80762" y="1649413"/>
            <a:ext cx="3363339" cy="50371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0235198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Titre 3">
            <a:extLst>
              <a:ext uri="{FF2B5EF4-FFF2-40B4-BE49-F238E27FC236}">
                <a16:creationId xmlns:a16="http://schemas.microsoft.com/office/drawing/2014/main" id="{84CF7373-F69D-4953-888E-8242298B2E87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724025" y="-2278063"/>
            <a:ext cx="9894888" cy="1033463"/>
          </a:xfrm>
        </p:spPr>
        <p:txBody>
          <a:bodyPr/>
          <a:lstStyle/>
          <a:p>
            <a:pPr eaLnBrk="1" hangingPunct="1"/>
            <a:endParaRPr lang="en-US" altLang="fr-FR" sz="4000">
              <a:solidFill>
                <a:srgbClr val="FFFFFF"/>
              </a:solidFill>
            </a:endParaRPr>
          </a:p>
        </p:txBody>
      </p:sp>
      <p:sp>
        <p:nvSpPr>
          <p:cNvPr id="12291" name="Espace réservé du texte vertical 4">
            <a:extLst>
              <a:ext uri="{FF2B5EF4-FFF2-40B4-BE49-F238E27FC236}">
                <a16:creationId xmlns:a16="http://schemas.microsoft.com/office/drawing/2014/main" id="{5350CC68-2A04-4EEB-ACAC-43828101DBEE}"/>
              </a:ext>
            </a:extLst>
          </p:cNvPr>
          <p:cNvSpPr>
            <a:spLocks noGrp="1" noChangeArrowheads="1"/>
          </p:cNvSpPr>
          <p:nvPr>
            <p:ph type="body" orient="vert" idx="1"/>
          </p:nvPr>
        </p:nvSpPr>
        <p:spPr>
          <a:xfrm>
            <a:off x="585788" y="1649413"/>
            <a:ext cx="11387137" cy="5037137"/>
          </a:xfrm>
        </p:spPr>
        <p:txBody>
          <a:bodyPr vert="horz" anchor="ctr"/>
          <a:lstStyle/>
          <a:p>
            <a:pPr marL="0" eaLnBrk="1" hangingPunct="1">
              <a:lnSpc>
                <a:spcPct val="107000"/>
              </a:lnSpc>
              <a:spcBef>
                <a:spcPts val="600"/>
              </a:spcBef>
              <a:spcAft>
                <a:spcPts val="800"/>
              </a:spcAft>
              <a:defRPr/>
            </a:pPr>
            <a:r>
              <a:rPr lang="fr-FR" sz="1800" b="1" dirty="0">
                <a:latin typeface="Times New Roman" panose="02020603050405020304" pitchFamily="18" charset="0"/>
              </a:rPr>
              <a:t>6</a:t>
            </a:r>
            <a:r>
              <a:rPr lang="fr-FR" sz="1800" b="1" baseline="30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ème</a:t>
            </a:r>
            <a:r>
              <a:rPr lang="fr-FR" sz="1800" b="1" dirty="0">
                <a:latin typeface="Times New Roman" panose="02020603050405020304" pitchFamily="18" charset="0"/>
              </a:rPr>
              <a:t> </a:t>
            </a:r>
            <a:r>
              <a:rPr lang="fr-FR" sz="1800" b="1" dirty="0">
                <a:effectLst/>
                <a:latin typeface="Times New Roman" panose="02020603050405020304" pitchFamily="18" charset="0"/>
                <a:ea typeface="DengXian" panose="02010600030101010101" pitchFamily="2" charset="-122"/>
              </a:rPr>
              <a:t>Morgan CHANUT</a:t>
            </a:r>
            <a:b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DengXian" panose="02010600030101010101" pitchFamily="2" charset="-122"/>
                <a:cs typeface="+mn-cs"/>
              </a:rPr>
            </a:b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DengXian" panose="02010600030101010101" pitchFamily="2" charset="-122"/>
                <a:cs typeface="+mn-cs"/>
              </a:rPr>
              <a:t>           </a:t>
            </a:r>
            <a:r>
              <a:rPr kumimoji="0" lang="fr-FR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DengXian" panose="02010600030101010101" pitchFamily="2" charset="-122"/>
                <a:cs typeface="+mn-cs"/>
              </a:rPr>
              <a:t>(Ambérieu Marathon)</a:t>
            </a:r>
            <a:endParaRPr lang="fr-FR" sz="1800" b="1" dirty="0">
              <a:latin typeface="Times New Roman" panose="02020603050405020304" pitchFamily="18" charset="0"/>
            </a:endParaRPr>
          </a:p>
          <a:p>
            <a:pPr marL="0" indent="0" eaLnBrk="1" hangingPunct="1">
              <a:lnSpc>
                <a:spcPct val="107000"/>
              </a:lnSpc>
              <a:spcAft>
                <a:spcPts val="800"/>
              </a:spcAft>
              <a:buNone/>
              <a:defRPr/>
            </a:pPr>
            <a:r>
              <a:rPr lang="fr-FR" sz="1800" b="1" dirty="0"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     </a:t>
            </a:r>
            <a:r>
              <a:rPr lang="fr-FR" sz="1600" b="1" dirty="0">
                <a:solidFill>
                  <a:srgbClr val="00B050"/>
                </a:solidFill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3850 points : 14 courses </a:t>
            </a:r>
          </a:p>
          <a:p>
            <a:pPr marL="457200" lvl="1" indent="0" eaLnBrk="1" hangingPunct="1">
              <a:lnSpc>
                <a:spcPct val="115000"/>
              </a:lnSpc>
              <a:spcAft>
                <a:spcPts val="800"/>
              </a:spcAft>
              <a:buNone/>
              <a:defRPr/>
            </a:pPr>
            <a:endParaRPr lang="fr-FR" sz="1400" dirty="0">
              <a:latin typeface="Calibri" panose="020F0502020204030204" pitchFamily="34" charset="0"/>
              <a:ea typeface="DengXian" panose="02010600030101010101" pitchFamily="2" charset="-122"/>
              <a:cs typeface="Times New Roman" panose="02020603050405020304" pitchFamily="18" charset="0"/>
            </a:endParaRPr>
          </a:p>
          <a:p>
            <a:pPr marL="0" indent="0" eaLnBrk="1" hangingPunct="1">
              <a:lnSpc>
                <a:spcPct val="115000"/>
              </a:lnSpc>
              <a:spcAft>
                <a:spcPts val="800"/>
              </a:spcAft>
              <a:buFont typeface="Arial" panose="020B0604020202020204" pitchFamily="34" charset="0"/>
              <a:buNone/>
              <a:defRPr/>
            </a:pPr>
            <a:endParaRPr lang="fr-FR" altLang="fr-FR" sz="1800" b="1" u="sng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eaLnBrk="1" hangingPunct="1">
              <a:lnSpc>
                <a:spcPct val="115000"/>
              </a:lnSpc>
              <a:spcBef>
                <a:spcPts val="1800"/>
              </a:spcBef>
              <a:spcAft>
                <a:spcPts val="800"/>
              </a:spcAft>
              <a:defRPr/>
            </a:pPr>
            <a:endParaRPr lang="fr-FR" altLang="fr-FR" sz="1800" b="1" u="sng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 eaLnBrk="1" hangingPunct="1">
              <a:lnSpc>
                <a:spcPct val="115000"/>
              </a:lnSpc>
              <a:spcAft>
                <a:spcPts val="2400"/>
              </a:spcAft>
              <a:buNone/>
              <a:defRPr/>
            </a:pPr>
            <a:endParaRPr lang="fr-FR" altLang="fr-FR" sz="1800" b="1" u="sng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eaLnBrk="1" hangingPunct="1">
              <a:lnSpc>
                <a:spcPct val="115000"/>
              </a:lnSpc>
              <a:spcAft>
                <a:spcPts val="800"/>
              </a:spcAft>
              <a:defRPr/>
            </a:pPr>
            <a:endParaRPr lang="fr-FR" altLang="fr-FR" sz="1800" b="1" u="sng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eaLnBrk="1" hangingPunct="1">
              <a:lnSpc>
                <a:spcPct val="115000"/>
              </a:lnSpc>
              <a:spcAft>
                <a:spcPts val="800"/>
              </a:spcAft>
              <a:defRPr/>
            </a:pPr>
            <a:endParaRPr lang="fr-FR" altLang="fr-FR" sz="1800" b="1" u="sng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 eaLnBrk="1" hangingPunct="1">
              <a:lnSpc>
                <a:spcPct val="115000"/>
              </a:lnSpc>
              <a:spcAft>
                <a:spcPts val="800"/>
              </a:spcAft>
              <a:buFont typeface="Arial" panose="020B0604020202020204" pitchFamily="34" charset="0"/>
              <a:buNone/>
              <a:defRPr/>
            </a:pPr>
            <a:endParaRPr lang="fr-FR" altLang="fr-FR" sz="2000" b="1" u="sng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43012" name="Picture 5">
            <a:extLst>
              <a:ext uri="{FF2B5EF4-FFF2-40B4-BE49-F238E27FC236}">
                <a16:creationId xmlns:a16="http://schemas.microsoft.com/office/drawing/2014/main" id="{0DAEDF87-7BE9-492B-A557-27E2D83A08E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05163" y="171450"/>
            <a:ext cx="6484937" cy="13700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" name="Image 2" descr="Une image contenant plein air, arbre, herbe, personne&#10;&#10;Description générée automatiquement">
            <a:extLst>
              <a:ext uri="{FF2B5EF4-FFF2-40B4-BE49-F238E27FC236}">
                <a16:creationId xmlns:a16="http://schemas.microsoft.com/office/drawing/2014/main" id="{69D17927-0ADD-A41E-44D5-284704BE6BE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00026" y="1649413"/>
            <a:ext cx="3363338" cy="50371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01623833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Titre 3">
            <a:extLst>
              <a:ext uri="{FF2B5EF4-FFF2-40B4-BE49-F238E27FC236}">
                <a16:creationId xmlns:a16="http://schemas.microsoft.com/office/drawing/2014/main" id="{33457CC7-3296-41DE-8239-0C74A386F621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724025" y="-2278063"/>
            <a:ext cx="9894888" cy="1033463"/>
          </a:xfrm>
        </p:spPr>
        <p:txBody>
          <a:bodyPr/>
          <a:lstStyle/>
          <a:p>
            <a:pPr eaLnBrk="1" hangingPunct="1"/>
            <a:endParaRPr lang="en-US" altLang="fr-FR" sz="4000">
              <a:solidFill>
                <a:srgbClr val="FFFFFF"/>
              </a:solidFill>
            </a:endParaRPr>
          </a:p>
        </p:txBody>
      </p:sp>
      <p:sp>
        <p:nvSpPr>
          <p:cNvPr id="12291" name="Espace réservé du texte vertical 4">
            <a:extLst>
              <a:ext uri="{FF2B5EF4-FFF2-40B4-BE49-F238E27FC236}">
                <a16:creationId xmlns:a16="http://schemas.microsoft.com/office/drawing/2014/main" id="{3CD85950-3CB4-4E2D-AE34-E3042558095E}"/>
              </a:ext>
            </a:extLst>
          </p:cNvPr>
          <p:cNvSpPr>
            <a:spLocks noGrp="1" noChangeArrowheads="1"/>
          </p:cNvSpPr>
          <p:nvPr>
            <p:ph type="body" orient="vert" idx="1"/>
          </p:nvPr>
        </p:nvSpPr>
        <p:spPr>
          <a:xfrm>
            <a:off x="585788" y="1649413"/>
            <a:ext cx="11387137" cy="5037137"/>
          </a:xfrm>
        </p:spPr>
        <p:txBody>
          <a:bodyPr vert="horz" anchor="ctr"/>
          <a:lstStyle/>
          <a:p>
            <a:pPr eaLnBrk="1" hangingPunct="1">
              <a:lnSpc>
                <a:spcPct val="107000"/>
              </a:lnSpc>
              <a:spcAft>
                <a:spcPts val="800"/>
              </a:spcAft>
            </a:pPr>
            <a:r>
              <a:rPr lang="fr-FR" altLang="fr-FR" sz="1800" b="1" dirty="0">
                <a:latin typeface="Times New Roman" panose="02020603050405020304" pitchFamily="18" charset="0"/>
              </a:rPr>
              <a:t>5</a:t>
            </a:r>
            <a:r>
              <a:rPr lang="fr-FR" altLang="fr-FR" sz="1800" b="1" baseline="30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ème </a:t>
            </a:r>
            <a:r>
              <a:rPr lang="fr-FR" sz="1800" b="1" dirty="0">
                <a:effectLst/>
                <a:latin typeface="Times New Roman" panose="02020603050405020304" pitchFamily="18" charset="0"/>
                <a:ea typeface="DengXian" panose="02010600030101010101" pitchFamily="2" charset="-122"/>
              </a:rPr>
              <a:t>Jean Christophe CORMORECHE</a:t>
            </a:r>
            <a:endParaRPr lang="fr-FR" altLang="fr-FR" sz="1800" b="1" dirty="0">
              <a:latin typeface="Times New Roman" panose="02020603050405020304" pitchFamily="18" charset="0"/>
            </a:endParaRPr>
          </a:p>
          <a:p>
            <a:pPr marL="0" indent="0" eaLnBrk="1" hangingPunct="1">
              <a:lnSpc>
                <a:spcPct val="107000"/>
              </a:lnSpc>
              <a:spcAft>
                <a:spcPts val="800"/>
              </a:spcAft>
              <a:buNone/>
            </a:pPr>
            <a:r>
              <a:rPr lang="fr-FR" sz="1600" dirty="0">
                <a:solidFill>
                  <a:srgbClr val="00B050"/>
                </a:solidFill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      </a:t>
            </a:r>
            <a:r>
              <a:rPr lang="fr-FR" sz="1600" b="1" dirty="0">
                <a:solidFill>
                  <a:srgbClr val="00B050"/>
                </a:solidFill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4611 points : 19 courses</a:t>
            </a:r>
          </a:p>
          <a:p>
            <a:pPr eaLnBrk="1" hangingPunct="1">
              <a:lnSpc>
                <a:spcPct val="107000"/>
              </a:lnSpc>
              <a:spcAft>
                <a:spcPts val="800"/>
              </a:spcAft>
            </a:pPr>
            <a:endParaRPr lang="fr-FR" altLang="fr-FR" sz="1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eaLnBrk="1" hangingPunct="1">
              <a:lnSpc>
                <a:spcPct val="107000"/>
              </a:lnSpc>
              <a:spcAft>
                <a:spcPts val="800"/>
              </a:spcAft>
              <a:buFont typeface="Arial" panose="020B0604020202020204" pitchFamily="34" charset="0"/>
              <a:buNone/>
            </a:pPr>
            <a:endParaRPr lang="fr-FR" altLang="fr-FR" sz="1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eaLnBrk="1" hangingPunct="1">
              <a:lnSpc>
                <a:spcPct val="115000"/>
              </a:lnSpc>
              <a:spcAft>
                <a:spcPts val="800"/>
              </a:spcAft>
            </a:pPr>
            <a:endParaRPr lang="fr-FR" altLang="fr-FR" sz="1800" b="1" u="sng" dirty="0">
              <a:latin typeface="Times New Roman" panose="02020603050405020304" pitchFamily="18" charset="0"/>
              <a:cs typeface="Calibri" panose="020F0502020204030204" pitchFamily="34" charset="0"/>
            </a:endParaRPr>
          </a:p>
          <a:p>
            <a:pPr eaLnBrk="1" hangingPunct="1">
              <a:lnSpc>
                <a:spcPct val="115000"/>
              </a:lnSpc>
              <a:spcAft>
                <a:spcPts val="800"/>
              </a:spcAft>
            </a:pPr>
            <a:endParaRPr lang="fr-FR" altLang="fr-FR" sz="1800" b="1" u="sng" dirty="0">
              <a:latin typeface="Times New Roman" panose="02020603050405020304" pitchFamily="18" charset="0"/>
              <a:cs typeface="Calibri" panose="020F0502020204030204" pitchFamily="34" charset="0"/>
            </a:endParaRPr>
          </a:p>
          <a:p>
            <a:pPr eaLnBrk="1" hangingPunct="1">
              <a:lnSpc>
                <a:spcPct val="115000"/>
              </a:lnSpc>
              <a:spcAft>
                <a:spcPts val="800"/>
              </a:spcAft>
            </a:pPr>
            <a:endParaRPr lang="fr-FR" altLang="fr-FR" sz="1800" b="1" u="sng" dirty="0">
              <a:latin typeface="Times New Roman" panose="02020603050405020304" pitchFamily="18" charset="0"/>
              <a:cs typeface="Calibri" panose="020F0502020204030204" pitchFamily="34" charset="0"/>
            </a:endParaRPr>
          </a:p>
          <a:p>
            <a:pPr eaLnBrk="1" hangingPunct="1">
              <a:lnSpc>
                <a:spcPct val="115000"/>
              </a:lnSpc>
              <a:spcAft>
                <a:spcPts val="800"/>
              </a:spcAft>
            </a:pPr>
            <a:endParaRPr lang="fr-FR" altLang="fr-FR" sz="1800" b="1" u="sng" dirty="0">
              <a:latin typeface="Times New Roman" panose="02020603050405020304" pitchFamily="18" charset="0"/>
              <a:cs typeface="Calibri" panose="020F0502020204030204" pitchFamily="34" charset="0"/>
            </a:endParaRPr>
          </a:p>
          <a:p>
            <a:pPr eaLnBrk="1" hangingPunct="1">
              <a:lnSpc>
                <a:spcPct val="115000"/>
              </a:lnSpc>
              <a:spcAft>
                <a:spcPts val="800"/>
              </a:spcAft>
            </a:pPr>
            <a:endParaRPr lang="fr-FR" altLang="fr-FR" sz="1800" b="1" u="sng" dirty="0">
              <a:latin typeface="Times New Roman" panose="02020603050405020304" pitchFamily="18" charset="0"/>
              <a:cs typeface="Calibri" panose="020F0502020204030204" pitchFamily="34" charset="0"/>
            </a:endParaRPr>
          </a:p>
          <a:p>
            <a:pPr eaLnBrk="1" hangingPunct="1">
              <a:lnSpc>
                <a:spcPct val="115000"/>
              </a:lnSpc>
              <a:spcAft>
                <a:spcPts val="800"/>
              </a:spcAft>
              <a:buFont typeface="Arial" panose="020B0604020202020204" pitchFamily="34" charset="0"/>
              <a:buNone/>
            </a:pPr>
            <a:endParaRPr lang="fr-FR" altLang="fr-FR" sz="2000" b="1" u="sng" dirty="0">
              <a:latin typeface="Times New Roman" panose="02020603050405020304" pitchFamily="18" charset="0"/>
              <a:cs typeface="Calibri" panose="020F0502020204030204" pitchFamily="34" charset="0"/>
            </a:endParaRPr>
          </a:p>
        </p:txBody>
      </p:sp>
      <p:pic>
        <p:nvPicPr>
          <p:cNvPr id="41988" name="Picture 5">
            <a:extLst>
              <a:ext uri="{FF2B5EF4-FFF2-40B4-BE49-F238E27FC236}">
                <a16:creationId xmlns:a16="http://schemas.microsoft.com/office/drawing/2014/main" id="{09FE0D69-470F-40EC-8794-5CC91107A0E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05163" y="171450"/>
            <a:ext cx="6484937" cy="13700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" name="Image 2" descr="Une image contenant plein air, herbe, personne, arbre&#10;&#10;Description générée automatiquement">
            <a:extLst>
              <a:ext uri="{FF2B5EF4-FFF2-40B4-BE49-F238E27FC236}">
                <a16:creationId xmlns:a16="http://schemas.microsoft.com/office/drawing/2014/main" id="{93A0C1FF-DAD8-1694-3CAB-58DA90011F5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20025" y="1644809"/>
            <a:ext cx="6409239" cy="50371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05197465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Titre 3">
            <a:extLst>
              <a:ext uri="{FF2B5EF4-FFF2-40B4-BE49-F238E27FC236}">
                <a16:creationId xmlns:a16="http://schemas.microsoft.com/office/drawing/2014/main" id="{83D13ABD-77CB-4BA8-9E91-5C14965B5C8A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724025" y="-2278063"/>
            <a:ext cx="9894888" cy="1033463"/>
          </a:xfrm>
        </p:spPr>
        <p:txBody>
          <a:bodyPr/>
          <a:lstStyle/>
          <a:p>
            <a:pPr eaLnBrk="1" hangingPunct="1"/>
            <a:endParaRPr lang="en-US" altLang="fr-FR" sz="4000">
              <a:solidFill>
                <a:srgbClr val="FFFFFF"/>
              </a:solidFill>
            </a:endParaRPr>
          </a:p>
        </p:txBody>
      </p:sp>
      <p:sp>
        <p:nvSpPr>
          <p:cNvPr id="12291" name="Espace réservé du texte vertical 4">
            <a:extLst>
              <a:ext uri="{FF2B5EF4-FFF2-40B4-BE49-F238E27FC236}">
                <a16:creationId xmlns:a16="http://schemas.microsoft.com/office/drawing/2014/main" id="{BA6075F2-107A-4EA6-9906-BAC8CE148A12}"/>
              </a:ext>
            </a:extLst>
          </p:cNvPr>
          <p:cNvSpPr>
            <a:spLocks noGrp="1" noChangeArrowheads="1"/>
          </p:cNvSpPr>
          <p:nvPr>
            <p:ph type="body" orient="vert" idx="1"/>
          </p:nvPr>
        </p:nvSpPr>
        <p:spPr>
          <a:xfrm>
            <a:off x="585788" y="1649413"/>
            <a:ext cx="11387137" cy="5037137"/>
          </a:xfrm>
        </p:spPr>
        <p:txBody>
          <a:bodyPr vert="horz" anchor="ctr"/>
          <a:lstStyle/>
          <a:p>
            <a:pPr eaLnBrk="1" hangingPunct="1">
              <a:lnSpc>
                <a:spcPct val="107000"/>
              </a:lnSpc>
              <a:spcAft>
                <a:spcPts val="800"/>
              </a:spcAft>
            </a:pPr>
            <a:r>
              <a:rPr lang="en-US" altLang="fr-FR" sz="1800" b="1" dirty="0">
                <a:latin typeface="Times New Roman" panose="02020603050405020304" pitchFamily="18" charset="0"/>
              </a:rPr>
              <a:t>4</a:t>
            </a:r>
            <a:r>
              <a:rPr lang="fr-FR" altLang="fr-FR" sz="1800" b="1" baseline="30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ème</a:t>
            </a:r>
            <a:r>
              <a:rPr lang="fr-FR" altLang="fr-FR" sz="1800" b="1" baseline="30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fr-FR" sz="1800" b="1" dirty="0">
                <a:effectLst/>
                <a:latin typeface="Times New Roman" panose="02020603050405020304" pitchFamily="18" charset="0"/>
                <a:ea typeface="DengXian" panose="02010600030101010101" pitchFamily="2" charset="-122"/>
              </a:rPr>
              <a:t>Alexandre VATIN</a:t>
            </a:r>
            <a:b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DengXian" panose="02010600030101010101" pitchFamily="2" charset="-122"/>
                <a:cs typeface="+mn-cs"/>
              </a:rPr>
            </a:b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DengXian" panose="02010600030101010101" pitchFamily="2" charset="-122"/>
                <a:cs typeface="+mn-cs"/>
              </a:rPr>
              <a:t>      </a:t>
            </a:r>
            <a:r>
              <a:rPr kumimoji="0" lang="fr-FR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DengXian" panose="02010600030101010101" pitchFamily="2" charset="-122"/>
                <a:cs typeface="+mn-cs"/>
              </a:rPr>
              <a:t>(Ambérieu Marathon)</a:t>
            </a:r>
            <a:endParaRPr lang="en-US" altLang="fr-FR" sz="1800" b="1" dirty="0">
              <a:latin typeface="Times New Roman" panose="02020603050405020304" pitchFamily="18" charset="0"/>
            </a:endParaRPr>
          </a:p>
          <a:p>
            <a:pPr marL="0" indent="0" eaLnBrk="1" hangingPunct="1">
              <a:lnSpc>
                <a:spcPct val="107000"/>
              </a:lnSpc>
              <a:spcAft>
                <a:spcPts val="800"/>
              </a:spcAft>
              <a:buNone/>
            </a:pPr>
            <a:r>
              <a:rPr lang="fr-FR" sz="1800" dirty="0"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      </a:t>
            </a:r>
            <a:r>
              <a:rPr lang="en-US" sz="1600" b="1" dirty="0">
                <a:solidFill>
                  <a:srgbClr val="00B050"/>
                </a:solidFill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5043 points : 18 courses </a:t>
            </a:r>
          </a:p>
          <a:p>
            <a:pPr lvl="1" eaLnBrk="1" hangingPunct="1">
              <a:lnSpc>
                <a:spcPct val="115000"/>
              </a:lnSpc>
              <a:spcAft>
                <a:spcPts val="800"/>
              </a:spcAft>
              <a:defRPr/>
            </a:pPr>
            <a:r>
              <a:rPr lang="en-US" sz="1400" b="1" dirty="0"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2  x top 10</a:t>
            </a:r>
          </a:p>
          <a:p>
            <a:pPr marL="0" indent="0" eaLnBrk="1" hangingPunct="1">
              <a:lnSpc>
                <a:spcPct val="115000"/>
              </a:lnSpc>
              <a:spcAft>
                <a:spcPts val="800"/>
              </a:spcAft>
              <a:buNone/>
            </a:pPr>
            <a:endParaRPr lang="fr-FR" altLang="fr-FR" sz="1800" b="1" u="sng" dirty="0">
              <a:latin typeface="Times New Roman" panose="02020603050405020304" pitchFamily="18" charset="0"/>
              <a:cs typeface="Calibri" panose="020F0502020204030204" pitchFamily="34" charset="0"/>
            </a:endParaRPr>
          </a:p>
          <a:p>
            <a:pPr eaLnBrk="1" hangingPunct="1">
              <a:lnSpc>
                <a:spcPct val="115000"/>
              </a:lnSpc>
              <a:spcBef>
                <a:spcPts val="2400"/>
              </a:spcBef>
              <a:spcAft>
                <a:spcPts val="2400"/>
              </a:spcAft>
            </a:pPr>
            <a:endParaRPr lang="fr-FR" altLang="fr-FR" sz="1800" b="1" u="sng" dirty="0">
              <a:latin typeface="Times New Roman" panose="02020603050405020304" pitchFamily="18" charset="0"/>
              <a:cs typeface="Calibri" panose="020F0502020204030204" pitchFamily="34" charset="0"/>
            </a:endParaRPr>
          </a:p>
          <a:p>
            <a:pPr eaLnBrk="1" hangingPunct="1">
              <a:lnSpc>
                <a:spcPct val="115000"/>
              </a:lnSpc>
              <a:spcAft>
                <a:spcPts val="800"/>
              </a:spcAft>
            </a:pPr>
            <a:endParaRPr lang="fr-FR" altLang="fr-FR" sz="1800" b="1" u="sng" dirty="0">
              <a:latin typeface="Times New Roman" panose="02020603050405020304" pitchFamily="18" charset="0"/>
              <a:cs typeface="Calibri" panose="020F0502020204030204" pitchFamily="34" charset="0"/>
            </a:endParaRPr>
          </a:p>
          <a:p>
            <a:pPr eaLnBrk="1" hangingPunct="1">
              <a:lnSpc>
                <a:spcPct val="115000"/>
              </a:lnSpc>
              <a:spcAft>
                <a:spcPts val="800"/>
              </a:spcAft>
            </a:pPr>
            <a:endParaRPr lang="fr-FR" altLang="fr-FR" sz="1800" b="1" u="sng" dirty="0">
              <a:latin typeface="Times New Roman" panose="02020603050405020304" pitchFamily="18" charset="0"/>
              <a:cs typeface="Calibri" panose="020F0502020204030204" pitchFamily="34" charset="0"/>
            </a:endParaRPr>
          </a:p>
          <a:p>
            <a:pPr eaLnBrk="1" hangingPunct="1">
              <a:lnSpc>
                <a:spcPct val="115000"/>
              </a:lnSpc>
              <a:spcAft>
                <a:spcPts val="800"/>
              </a:spcAft>
            </a:pPr>
            <a:endParaRPr lang="fr-FR" altLang="fr-FR" sz="1800" b="1" u="sng" dirty="0">
              <a:latin typeface="Times New Roman" panose="02020603050405020304" pitchFamily="18" charset="0"/>
              <a:cs typeface="Calibri" panose="020F0502020204030204" pitchFamily="34" charset="0"/>
            </a:endParaRPr>
          </a:p>
          <a:p>
            <a:pPr eaLnBrk="1" hangingPunct="1">
              <a:lnSpc>
                <a:spcPct val="115000"/>
              </a:lnSpc>
              <a:spcAft>
                <a:spcPts val="800"/>
              </a:spcAft>
              <a:buFont typeface="Arial" panose="020B0604020202020204" pitchFamily="34" charset="0"/>
              <a:buNone/>
            </a:pPr>
            <a:endParaRPr lang="fr-FR" altLang="fr-FR" sz="2000" b="1" u="sng" dirty="0">
              <a:latin typeface="Times New Roman" panose="02020603050405020304" pitchFamily="18" charset="0"/>
              <a:cs typeface="Calibri" panose="020F0502020204030204" pitchFamily="34" charset="0"/>
            </a:endParaRPr>
          </a:p>
        </p:txBody>
      </p:sp>
      <p:pic>
        <p:nvPicPr>
          <p:cNvPr id="40964" name="Picture 5">
            <a:extLst>
              <a:ext uri="{FF2B5EF4-FFF2-40B4-BE49-F238E27FC236}">
                <a16:creationId xmlns:a16="http://schemas.microsoft.com/office/drawing/2014/main" id="{5932A716-F916-46AD-897F-DDD1F1C2C0C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05163" y="171450"/>
            <a:ext cx="6484937" cy="13700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" name="Image 2" descr="Une image contenant plein air, arbre, personne, herbe&#10;&#10;Description générée automatiquement">
            <a:extLst>
              <a:ext uri="{FF2B5EF4-FFF2-40B4-BE49-F238E27FC236}">
                <a16:creationId xmlns:a16="http://schemas.microsoft.com/office/drawing/2014/main" id="{A1334C5E-7DBE-916E-2D25-AD4A94CE4E4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63380" y="1649413"/>
            <a:ext cx="3363338" cy="50371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79383837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Titre 3">
            <a:extLst>
              <a:ext uri="{FF2B5EF4-FFF2-40B4-BE49-F238E27FC236}">
                <a16:creationId xmlns:a16="http://schemas.microsoft.com/office/drawing/2014/main" id="{793021CF-C84E-40FC-AC15-F0C35668807E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724025" y="-2278063"/>
            <a:ext cx="9894888" cy="1033463"/>
          </a:xfrm>
        </p:spPr>
        <p:txBody>
          <a:bodyPr/>
          <a:lstStyle/>
          <a:p>
            <a:pPr eaLnBrk="1" hangingPunct="1"/>
            <a:endParaRPr lang="en-US" altLang="fr-FR" sz="4000">
              <a:solidFill>
                <a:srgbClr val="FFFFFF"/>
              </a:solidFill>
            </a:endParaRPr>
          </a:p>
        </p:txBody>
      </p:sp>
      <p:sp>
        <p:nvSpPr>
          <p:cNvPr id="12291" name="Espace réservé du texte vertical 4">
            <a:extLst>
              <a:ext uri="{FF2B5EF4-FFF2-40B4-BE49-F238E27FC236}">
                <a16:creationId xmlns:a16="http://schemas.microsoft.com/office/drawing/2014/main" id="{8BFD5708-7E10-4331-98CA-9BF1C85DFEAB}"/>
              </a:ext>
            </a:extLst>
          </p:cNvPr>
          <p:cNvSpPr>
            <a:spLocks noGrp="1" noChangeArrowheads="1"/>
          </p:cNvSpPr>
          <p:nvPr>
            <p:ph type="body" orient="vert" idx="1"/>
          </p:nvPr>
        </p:nvSpPr>
        <p:spPr>
          <a:xfrm>
            <a:off x="585788" y="1649413"/>
            <a:ext cx="11387137" cy="5037137"/>
          </a:xfrm>
        </p:spPr>
        <p:txBody>
          <a:bodyPr vert="horz" anchor="ctr"/>
          <a:lstStyle/>
          <a:p>
            <a:pPr eaLnBrk="1" hangingPunct="1">
              <a:lnSpc>
                <a:spcPct val="107000"/>
              </a:lnSpc>
              <a:spcAft>
                <a:spcPts val="800"/>
              </a:spcAft>
            </a:pPr>
            <a:r>
              <a:rPr lang="en-US" altLang="fr-FR" sz="1800" b="1" dirty="0">
                <a:latin typeface="Times New Roman" panose="02020603050405020304" pitchFamily="18" charset="0"/>
              </a:rPr>
              <a:t>3</a:t>
            </a:r>
            <a:r>
              <a:rPr lang="fr-FR" altLang="fr-FR" sz="1800" b="1" baseline="30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ème</a:t>
            </a:r>
            <a:r>
              <a:rPr lang="fr-FR" altLang="fr-FR" sz="1800" b="1" baseline="30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fr-FR" sz="1800" b="1" dirty="0">
                <a:effectLst/>
                <a:latin typeface="Times New Roman" panose="02020603050405020304" pitchFamily="18" charset="0"/>
                <a:ea typeface="DengXian" panose="02010600030101010101" pitchFamily="2" charset="-122"/>
              </a:rPr>
              <a:t>Thierry MARTIN</a:t>
            </a:r>
            <a:b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DengXian" panose="02010600030101010101" pitchFamily="2" charset="-122"/>
                <a:cs typeface="+mn-cs"/>
              </a:rPr>
            </a:b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DengXian" panose="02010600030101010101" pitchFamily="2" charset="-122"/>
                <a:cs typeface="+mn-cs"/>
              </a:rPr>
              <a:t>     </a:t>
            </a:r>
            <a:r>
              <a:rPr kumimoji="0" lang="fr-FR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DengXian" panose="02010600030101010101" pitchFamily="2" charset="-122"/>
                <a:cs typeface="+mn-cs"/>
              </a:rPr>
              <a:t>(Ambérieu Marathon)</a:t>
            </a:r>
            <a:endParaRPr lang="en-US" altLang="fr-FR" sz="1800" b="1" dirty="0">
              <a:latin typeface="Times New Roman" panose="02020603050405020304" pitchFamily="18" charset="0"/>
            </a:endParaRPr>
          </a:p>
          <a:p>
            <a:pPr marL="0" indent="0" eaLnBrk="1" hangingPunct="1">
              <a:lnSpc>
                <a:spcPct val="107000"/>
              </a:lnSpc>
              <a:spcAft>
                <a:spcPts val="800"/>
              </a:spcAft>
              <a:buNone/>
            </a:pPr>
            <a:r>
              <a:rPr lang="en-US" altLang="fr-FR" sz="1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</a:t>
            </a:r>
            <a:r>
              <a:rPr lang="en-US" altLang="fr-FR" sz="1600" b="1" dirty="0">
                <a:solidFill>
                  <a:srgbClr val="00B050"/>
                </a:solidFill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5503 points : 21 courses </a:t>
            </a:r>
          </a:p>
          <a:p>
            <a:pPr eaLnBrk="1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None/>
            </a:pPr>
            <a:endParaRPr lang="fr-FR" altLang="fr-FR" sz="1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eaLnBrk="1" hangingPunct="1">
              <a:lnSpc>
                <a:spcPct val="115000"/>
              </a:lnSpc>
              <a:spcBef>
                <a:spcPts val="3000"/>
              </a:spcBef>
              <a:spcAft>
                <a:spcPts val="800"/>
              </a:spcAft>
            </a:pPr>
            <a:endParaRPr lang="fr-FR" altLang="fr-FR" sz="1800" b="1" u="sng" dirty="0">
              <a:latin typeface="Times New Roman" panose="02020603050405020304" pitchFamily="18" charset="0"/>
              <a:cs typeface="Calibri" panose="020F0502020204030204" pitchFamily="34" charset="0"/>
            </a:endParaRPr>
          </a:p>
          <a:p>
            <a:pPr eaLnBrk="1" hangingPunct="1">
              <a:lnSpc>
                <a:spcPct val="115000"/>
              </a:lnSpc>
              <a:spcAft>
                <a:spcPts val="1800"/>
              </a:spcAft>
            </a:pPr>
            <a:endParaRPr lang="fr-FR" altLang="fr-FR" sz="1800" b="1" u="sng" dirty="0">
              <a:latin typeface="Times New Roman" panose="02020603050405020304" pitchFamily="18" charset="0"/>
              <a:cs typeface="Calibri" panose="020F0502020204030204" pitchFamily="34" charset="0"/>
            </a:endParaRPr>
          </a:p>
          <a:p>
            <a:pPr eaLnBrk="1" hangingPunct="1">
              <a:lnSpc>
                <a:spcPct val="115000"/>
              </a:lnSpc>
              <a:spcAft>
                <a:spcPts val="800"/>
              </a:spcAft>
            </a:pPr>
            <a:endParaRPr lang="fr-FR" altLang="fr-FR" sz="1800" b="1" u="sng" dirty="0">
              <a:latin typeface="Times New Roman" panose="02020603050405020304" pitchFamily="18" charset="0"/>
              <a:cs typeface="Calibri" panose="020F0502020204030204" pitchFamily="34" charset="0"/>
            </a:endParaRPr>
          </a:p>
          <a:p>
            <a:pPr eaLnBrk="1" hangingPunct="1">
              <a:lnSpc>
                <a:spcPct val="115000"/>
              </a:lnSpc>
              <a:spcAft>
                <a:spcPts val="800"/>
              </a:spcAft>
            </a:pPr>
            <a:endParaRPr lang="fr-FR" altLang="fr-FR" sz="1800" b="1" u="sng" dirty="0">
              <a:latin typeface="Times New Roman" panose="02020603050405020304" pitchFamily="18" charset="0"/>
              <a:cs typeface="Calibri" panose="020F0502020204030204" pitchFamily="34" charset="0"/>
            </a:endParaRPr>
          </a:p>
          <a:p>
            <a:pPr eaLnBrk="1" hangingPunct="1">
              <a:lnSpc>
                <a:spcPct val="115000"/>
              </a:lnSpc>
              <a:spcAft>
                <a:spcPts val="800"/>
              </a:spcAft>
            </a:pPr>
            <a:endParaRPr lang="fr-FR" altLang="fr-FR" sz="1800" b="1" u="sng" dirty="0">
              <a:latin typeface="Times New Roman" panose="02020603050405020304" pitchFamily="18" charset="0"/>
              <a:cs typeface="Calibri" panose="020F0502020204030204" pitchFamily="34" charset="0"/>
            </a:endParaRPr>
          </a:p>
          <a:p>
            <a:pPr eaLnBrk="1" hangingPunct="1">
              <a:lnSpc>
                <a:spcPct val="115000"/>
              </a:lnSpc>
              <a:spcAft>
                <a:spcPts val="800"/>
              </a:spcAft>
              <a:buFont typeface="Arial" panose="020B0604020202020204" pitchFamily="34" charset="0"/>
              <a:buNone/>
            </a:pPr>
            <a:endParaRPr lang="fr-FR" altLang="fr-FR" sz="2000" b="1" u="sng" dirty="0">
              <a:latin typeface="Times New Roman" panose="02020603050405020304" pitchFamily="18" charset="0"/>
              <a:cs typeface="Calibri" panose="020F0502020204030204" pitchFamily="34" charset="0"/>
            </a:endParaRPr>
          </a:p>
        </p:txBody>
      </p:sp>
      <p:pic>
        <p:nvPicPr>
          <p:cNvPr id="39940" name="Picture 5">
            <a:extLst>
              <a:ext uri="{FF2B5EF4-FFF2-40B4-BE49-F238E27FC236}">
                <a16:creationId xmlns:a16="http://schemas.microsoft.com/office/drawing/2014/main" id="{3BD5A097-B13D-4527-8C20-A0FB7B5D5AC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05163" y="171450"/>
            <a:ext cx="6484937" cy="13700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" name="Image 2" descr="Une image contenant herbe, plein air, personne, ciel&#10;&#10;Description générée automatiquement">
            <a:extLst>
              <a:ext uri="{FF2B5EF4-FFF2-40B4-BE49-F238E27FC236}">
                <a16:creationId xmlns:a16="http://schemas.microsoft.com/office/drawing/2014/main" id="{BC715245-F52F-D7F9-530D-2A062E3FFFF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41569" y="1649413"/>
            <a:ext cx="5380735" cy="50371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29598400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Titre 3">
            <a:extLst>
              <a:ext uri="{FF2B5EF4-FFF2-40B4-BE49-F238E27FC236}">
                <a16:creationId xmlns:a16="http://schemas.microsoft.com/office/drawing/2014/main" id="{8A688045-2B1A-4590-8852-E2CAC0C77FBE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724025" y="-2278063"/>
            <a:ext cx="9894888" cy="1033463"/>
          </a:xfrm>
        </p:spPr>
        <p:txBody>
          <a:bodyPr/>
          <a:lstStyle/>
          <a:p>
            <a:pPr eaLnBrk="1" hangingPunct="1"/>
            <a:endParaRPr lang="en-US" altLang="fr-FR" sz="4000">
              <a:solidFill>
                <a:srgbClr val="FFFFFF"/>
              </a:solidFill>
            </a:endParaRPr>
          </a:p>
        </p:txBody>
      </p:sp>
      <p:sp>
        <p:nvSpPr>
          <p:cNvPr id="12291" name="Espace réservé du texte vertical 4">
            <a:extLst>
              <a:ext uri="{FF2B5EF4-FFF2-40B4-BE49-F238E27FC236}">
                <a16:creationId xmlns:a16="http://schemas.microsoft.com/office/drawing/2014/main" id="{E4B4C4A7-58CB-45C8-90E7-7E653104EF5F}"/>
              </a:ext>
            </a:extLst>
          </p:cNvPr>
          <p:cNvSpPr>
            <a:spLocks noGrp="1" noChangeArrowheads="1"/>
          </p:cNvSpPr>
          <p:nvPr>
            <p:ph type="body" orient="vert" idx="1"/>
          </p:nvPr>
        </p:nvSpPr>
        <p:spPr>
          <a:xfrm>
            <a:off x="639097" y="1612490"/>
            <a:ext cx="11316073" cy="4993098"/>
          </a:xfrm>
        </p:spPr>
        <p:txBody>
          <a:bodyPr vert="horz" anchor="ctr"/>
          <a:lstStyle/>
          <a:p>
            <a:pPr eaLnBrk="1" hangingPunct="1">
              <a:lnSpc>
                <a:spcPct val="107000"/>
              </a:lnSpc>
              <a:spcAft>
                <a:spcPts val="800"/>
              </a:spcAft>
            </a:pPr>
            <a:r>
              <a:rPr lang="en-US" altLang="fr-FR" sz="1800" b="1" dirty="0">
                <a:latin typeface="Times New Roman" panose="02020603050405020304" pitchFamily="18" charset="0"/>
              </a:rPr>
              <a:t>2</a:t>
            </a:r>
            <a:r>
              <a:rPr lang="fr-FR" altLang="fr-FR" sz="1800" b="1" baseline="30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ème</a:t>
            </a:r>
            <a:r>
              <a:rPr lang="fr-FR" altLang="fr-FR" sz="1800" b="1" baseline="30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fr-FR" sz="1800" b="1" dirty="0">
                <a:effectLst/>
                <a:latin typeface="Times New Roman" panose="02020603050405020304" pitchFamily="18" charset="0"/>
                <a:ea typeface="DengXian" panose="02010600030101010101" pitchFamily="2" charset="-122"/>
              </a:rPr>
              <a:t>Jérôme DUFOUR</a:t>
            </a:r>
            <a:endParaRPr lang="en-US" altLang="fr-FR" sz="1800" b="1" dirty="0">
              <a:latin typeface="Times New Roman" panose="02020603050405020304" pitchFamily="18" charset="0"/>
            </a:endParaRPr>
          </a:p>
          <a:p>
            <a:pPr marL="0" indent="0" eaLnBrk="1" hangingPunct="1">
              <a:lnSpc>
                <a:spcPct val="107000"/>
              </a:lnSpc>
              <a:spcAft>
                <a:spcPts val="800"/>
              </a:spcAft>
              <a:buNone/>
            </a:pPr>
            <a:r>
              <a:rPr lang="en-US" sz="1600" dirty="0">
                <a:solidFill>
                  <a:srgbClr val="00B050"/>
                </a:solidFill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      </a:t>
            </a:r>
            <a:r>
              <a:rPr lang="en-US" sz="1600" b="1" dirty="0">
                <a:solidFill>
                  <a:srgbClr val="00B050"/>
                </a:solidFill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6222 points : 23 courses</a:t>
            </a:r>
          </a:p>
          <a:p>
            <a:pPr lvl="1" eaLnBrk="1" hangingPunct="1">
              <a:lnSpc>
                <a:spcPct val="115000"/>
              </a:lnSpc>
              <a:spcAft>
                <a:spcPts val="800"/>
              </a:spcAft>
              <a:defRPr/>
            </a:pPr>
            <a:r>
              <a:rPr lang="en-US" sz="1400" b="1" dirty="0"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1 x top 10</a:t>
            </a:r>
            <a:endParaRPr lang="en-US" altLang="fr-FR" sz="1400" b="1" dirty="0">
              <a:latin typeface="Calibri" panose="020F0502020204030204" pitchFamily="34" charset="0"/>
              <a:ea typeface="DengXian" panose="02010600030101010101" pitchFamily="2" charset="-122"/>
              <a:cs typeface="Times New Roman" panose="02020603050405020304" pitchFamily="18" charset="0"/>
            </a:endParaRPr>
          </a:p>
          <a:p>
            <a:pPr marL="0" indent="0" eaLnBrk="1" hangingPunct="1">
              <a:lnSpc>
                <a:spcPct val="115000"/>
              </a:lnSpc>
              <a:spcBef>
                <a:spcPts val="1800"/>
              </a:spcBef>
              <a:spcAft>
                <a:spcPts val="800"/>
              </a:spcAft>
              <a:buNone/>
            </a:pPr>
            <a:endParaRPr lang="fr-FR" altLang="fr-FR" sz="1800" b="1" u="sng" dirty="0">
              <a:latin typeface="Times New Roman" panose="02020603050405020304" pitchFamily="18" charset="0"/>
              <a:cs typeface="Calibri" panose="020F0502020204030204" pitchFamily="34" charset="0"/>
            </a:endParaRPr>
          </a:p>
          <a:p>
            <a:pPr marL="0" indent="0" eaLnBrk="1" hangingPunct="1">
              <a:lnSpc>
                <a:spcPct val="115000"/>
              </a:lnSpc>
              <a:spcAft>
                <a:spcPts val="800"/>
              </a:spcAft>
              <a:buNone/>
            </a:pPr>
            <a:endParaRPr lang="fr-FR" altLang="fr-FR" sz="1800" b="1" u="sng" dirty="0">
              <a:latin typeface="Times New Roman" panose="02020603050405020304" pitchFamily="18" charset="0"/>
              <a:cs typeface="Calibri" panose="020F0502020204030204" pitchFamily="34" charset="0"/>
            </a:endParaRPr>
          </a:p>
          <a:p>
            <a:pPr marL="0" indent="0" eaLnBrk="1" hangingPunct="1">
              <a:lnSpc>
                <a:spcPct val="115000"/>
              </a:lnSpc>
              <a:spcAft>
                <a:spcPts val="800"/>
              </a:spcAft>
              <a:buNone/>
            </a:pPr>
            <a:endParaRPr lang="fr-FR" altLang="fr-FR" sz="1800" b="1" u="sng" dirty="0">
              <a:latin typeface="Times New Roman" panose="02020603050405020304" pitchFamily="18" charset="0"/>
              <a:cs typeface="Calibri" panose="020F0502020204030204" pitchFamily="34" charset="0"/>
            </a:endParaRPr>
          </a:p>
          <a:p>
            <a:pPr eaLnBrk="1" hangingPunct="1">
              <a:lnSpc>
                <a:spcPct val="115000"/>
              </a:lnSpc>
              <a:spcAft>
                <a:spcPts val="800"/>
              </a:spcAft>
            </a:pPr>
            <a:endParaRPr lang="fr-FR" altLang="fr-FR" sz="1800" b="1" u="sng" dirty="0">
              <a:latin typeface="Times New Roman" panose="02020603050405020304" pitchFamily="18" charset="0"/>
              <a:cs typeface="Calibri" panose="020F0502020204030204" pitchFamily="34" charset="0"/>
            </a:endParaRPr>
          </a:p>
          <a:p>
            <a:pPr eaLnBrk="1" hangingPunct="1">
              <a:lnSpc>
                <a:spcPct val="115000"/>
              </a:lnSpc>
              <a:spcAft>
                <a:spcPts val="800"/>
              </a:spcAft>
            </a:pPr>
            <a:endParaRPr lang="fr-FR" altLang="fr-FR" sz="1800" b="1" u="sng" dirty="0">
              <a:latin typeface="Times New Roman" panose="02020603050405020304" pitchFamily="18" charset="0"/>
              <a:cs typeface="Calibri" panose="020F0502020204030204" pitchFamily="34" charset="0"/>
            </a:endParaRPr>
          </a:p>
          <a:p>
            <a:pPr eaLnBrk="1" hangingPunct="1">
              <a:lnSpc>
                <a:spcPct val="115000"/>
              </a:lnSpc>
              <a:spcAft>
                <a:spcPts val="800"/>
              </a:spcAft>
            </a:pPr>
            <a:endParaRPr lang="fr-FR" altLang="fr-FR" sz="1800" b="1" u="sng" dirty="0">
              <a:latin typeface="Times New Roman" panose="02020603050405020304" pitchFamily="18" charset="0"/>
              <a:cs typeface="Calibri" panose="020F0502020204030204" pitchFamily="34" charset="0"/>
            </a:endParaRPr>
          </a:p>
          <a:p>
            <a:pPr eaLnBrk="1" hangingPunct="1">
              <a:lnSpc>
                <a:spcPct val="115000"/>
              </a:lnSpc>
              <a:spcAft>
                <a:spcPts val="800"/>
              </a:spcAft>
              <a:buFont typeface="Arial" panose="020B0604020202020204" pitchFamily="34" charset="0"/>
              <a:buNone/>
            </a:pPr>
            <a:endParaRPr lang="fr-FR" altLang="fr-FR" sz="2000" b="1" u="sng" dirty="0">
              <a:latin typeface="Times New Roman" panose="02020603050405020304" pitchFamily="18" charset="0"/>
              <a:cs typeface="Calibri" panose="020F0502020204030204" pitchFamily="34" charset="0"/>
            </a:endParaRPr>
          </a:p>
        </p:txBody>
      </p:sp>
      <p:pic>
        <p:nvPicPr>
          <p:cNvPr id="38916" name="Picture 5">
            <a:extLst>
              <a:ext uri="{FF2B5EF4-FFF2-40B4-BE49-F238E27FC236}">
                <a16:creationId xmlns:a16="http://schemas.microsoft.com/office/drawing/2014/main" id="{2BDB1540-26FE-4317-94D8-DD8C60F0ECE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05163" y="171450"/>
            <a:ext cx="6484937" cy="13700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" name="Image 2" descr="Une image contenant personne, plein air, habits, arbre&#10;&#10;Description générée automatiquement">
            <a:extLst>
              <a:ext uri="{FF2B5EF4-FFF2-40B4-BE49-F238E27FC236}">
                <a16:creationId xmlns:a16="http://schemas.microsoft.com/office/drawing/2014/main" id="{FD75C4B2-F931-A2B6-08AA-C30A961CD10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58247" y="1541463"/>
            <a:ext cx="3374657" cy="50540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48642755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B976DD9-369D-B43C-20AC-065EB59BBE7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Titre 3">
            <a:extLst>
              <a:ext uri="{FF2B5EF4-FFF2-40B4-BE49-F238E27FC236}">
                <a16:creationId xmlns:a16="http://schemas.microsoft.com/office/drawing/2014/main" id="{914EB7D6-40E3-4516-3C6B-6DFC070911CD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724025" y="-2278063"/>
            <a:ext cx="9894888" cy="1033463"/>
          </a:xfrm>
        </p:spPr>
        <p:txBody>
          <a:bodyPr/>
          <a:lstStyle/>
          <a:p>
            <a:pPr eaLnBrk="1" hangingPunct="1"/>
            <a:endParaRPr lang="en-US" altLang="fr-FR" sz="4000">
              <a:solidFill>
                <a:srgbClr val="FFFFFF"/>
              </a:solidFill>
            </a:endParaRPr>
          </a:p>
        </p:txBody>
      </p:sp>
      <p:sp>
        <p:nvSpPr>
          <p:cNvPr id="12291" name="Espace réservé du texte vertical 4">
            <a:extLst>
              <a:ext uri="{FF2B5EF4-FFF2-40B4-BE49-F238E27FC236}">
                <a16:creationId xmlns:a16="http://schemas.microsoft.com/office/drawing/2014/main" id="{28EC9951-084D-2457-B1E4-63A7D4F835AA}"/>
              </a:ext>
            </a:extLst>
          </p:cNvPr>
          <p:cNvSpPr>
            <a:spLocks noGrp="1" noChangeArrowheads="1"/>
          </p:cNvSpPr>
          <p:nvPr>
            <p:ph type="body" orient="vert" idx="1"/>
          </p:nvPr>
        </p:nvSpPr>
        <p:spPr>
          <a:xfrm>
            <a:off x="589935" y="1568451"/>
            <a:ext cx="11365235" cy="5037137"/>
          </a:xfrm>
        </p:spPr>
        <p:txBody>
          <a:bodyPr vert="horz" anchor="ctr"/>
          <a:lstStyle/>
          <a:p>
            <a:pPr eaLnBrk="1" hangingPunct="1">
              <a:lnSpc>
                <a:spcPct val="107000"/>
              </a:lnSpc>
              <a:spcAft>
                <a:spcPts val="800"/>
              </a:spcAft>
            </a:pPr>
            <a:r>
              <a:rPr lang="en-US" altLang="fr-FR" sz="1800" b="1" dirty="0">
                <a:latin typeface="Times New Roman" panose="02020603050405020304" pitchFamily="18" charset="0"/>
              </a:rPr>
              <a:t>1</a:t>
            </a:r>
            <a:r>
              <a:rPr lang="fr-FR" altLang="fr-FR" sz="1800" b="1" baseline="30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er </a:t>
            </a:r>
            <a:r>
              <a:rPr lang="en-US" altLang="fr-FR" sz="1800" b="1" dirty="0">
                <a:latin typeface="Times New Roman" panose="02020603050405020304" pitchFamily="18" charset="0"/>
              </a:rPr>
              <a:t>Patrice DONCQUE</a:t>
            </a:r>
            <a:b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DengXian" panose="02010600030101010101" pitchFamily="2" charset="-122"/>
                <a:cs typeface="+mn-cs"/>
              </a:rPr>
            </a:b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DengXian" panose="02010600030101010101" pitchFamily="2" charset="-122"/>
                <a:cs typeface="+mn-cs"/>
              </a:rPr>
              <a:t>      </a:t>
            </a:r>
            <a:r>
              <a:rPr kumimoji="0" lang="fr-FR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DengXian" panose="02010600030101010101" pitchFamily="2" charset="-122"/>
                <a:cs typeface="+mn-cs"/>
              </a:rPr>
              <a:t>(Ambérieu Marathon)</a:t>
            </a:r>
            <a:endParaRPr lang="en-US" altLang="fr-FR" sz="1800" b="1" dirty="0">
              <a:latin typeface="Times New Roman" panose="02020603050405020304" pitchFamily="18" charset="0"/>
            </a:endParaRPr>
          </a:p>
          <a:p>
            <a:pPr marL="0" indent="0" eaLnBrk="1" hangingPunct="1">
              <a:lnSpc>
                <a:spcPct val="107000"/>
              </a:lnSpc>
              <a:spcAft>
                <a:spcPts val="800"/>
              </a:spcAft>
              <a:buNone/>
            </a:pPr>
            <a:r>
              <a:rPr lang="en-US" sz="1600" dirty="0">
                <a:solidFill>
                  <a:srgbClr val="00B050"/>
                </a:solidFill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       </a:t>
            </a:r>
            <a:r>
              <a:rPr lang="en-US" sz="1600" b="1" dirty="0">
                <a:solidFill>
                  <a:srgbClr val="00B050"/>
                </a:solidFill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6597 points : 24 courses</a:t>
            </a:r>
          </a:p>
          <a:p>
            <a:pPr lvl="1" eaLnBrk="1" hangingPunct="1">
              <a:lnSpc>
                <a:spcPct val="115000"/>
              </a:lnSpc>
              <a:spcAft>
                <a:spcPts val="800"/>
              </a:spcAft>
              <a:defRPr/>
            </a:pPr>
            <a:r>
              <a:rPr lang="en-US" sz="1400" b="1" dirty="0"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2 x top 10</a:t>
            </a:r>
            <a:endParaRPr lang="fr-FR" altLang="fr-FR" sz="1800" b="1" u="sng" dirty="0">
              <a:latin typeface="Times New Roman" panose="02020603050405020304" pitchFamily="18" charset="0"/>
              <a:cs typeface="Calibri" panose="020F0502020204030204" pitchFamily="34" charset="0"/>
            </a:endParaRPr>
          </a:p>
          <a:p>
            <a:pPr marL="0" indent="0" eaLnBrk="1" hangingPunct="1">
              <a:lnSpc>
                <a:spcPct val="115000"/>
              </a:lnSpc>
              <a:spcBef>
                <a:spcPts val="600"/>
              </a:spcBef>
              <a:spcAft>
                <a:spcPts val="800"/>
              </a:spcAft>
              <a:buNone/>
            </a:pPr>
            <a:endParaRPr lang="fr-FR" altLang="fr-FR" sz="1800" b="1" u="sng" dirty="0">
              <a:latin typeface="Times New Roman" panose="02020603050405020304" pitchFamily="18" charset="0"/>
              <a:cs typeface="Calibri" panose="020F0502020204030204" pitchFamily="34" charset="0"/>
            </a:endParaRPr>
          </a:p>
          <a:p>
            <a:pPr marL="0" indent="0" eaLnBrk="1" hangingPunct="1">
              <a:lnSpc>
                <a:spcPct val="115000"/>
              </a:lnSpc>
              <a:spcBef>
                <a:spcPts val="4200"/>
              </a:spcBef>
              <a:spcAft>
                <a:spcPts val="800"/>
              </a:spcAft>
              <a:buNone/>
            </a:pPr>
            <a:endParaRPr lang="fr-FR" altLang="fr-FR" sz="1800" b="1" u="sng" dirty="0">
              <a:latin typeface="Times New Roman" panose="02020603050405020304" pitchFamily="18" charset="0"/>
              <a:cs typeface="Calibri" panose="020F0502020204030204" pitchFamily="34" charset="0"/>
            </a:endParaRPr>
          </a:p>
          <a:p>
            <a:pPr eaLnBrk="1" hangingPunct="1">
              <a:lnSpc>
                <a:spcPct val="115000"/>
              </a:lnSpc>
              <a:spcAft>
                <a:spcPts val="800"/>
              </a:spcAft>
            </a:pPr>
            <a:endParaRPr lang="fr-FR" altLang="fr-FR" sz="1800" b="1" u="sng" dirty="0">
              <a:latin typeface="Times New Roman" panose="02020603050405020304" pitchFamily="18" charset="0"/>
              <a:cs typeface="Calibri" panose="020F0502020204030204" pitchFamily="34" charset="0"/>
            </a:endParaRPr>
          </a:p>
          <a:p>
            <a:pPr eaLnBrk="1" hangingPunct="1">
              <a:lnSpc>
                <a:spcPct val="115000"/>
              </a:lnSpc>
              <a:spcAft>
                <a:spcPts val="800"/>
              </a:spcAft>
            </a:pPr>
            <a:endParaRPr lang="fr-FR" altLang="fr-FR" sz="1800" b="1" u="sng" dirty="0">
              <a:latin typeface="Times New Roman" panose="02020603050405020304" pitchFamily="18" charset="0"/>
              <a:cs typeface="Calibri" panose="020F0502020204030204" pitchFamily="34" charset="0"/>
            </a:endParaRPr>
          </a:p>
          <a:p>
            <a:pPr eaLnBrk="1" hangingPunct="1">
              <a:lnSpc>
                <a:spcPct val="115000"/>
              </a:lnSpc>
              <a:spcAft>
                <a:spcPts val="800"/>
              </a:spcAft>
            </a:pPr>
            <a:endParaRPr lang="fr-FR" altLang="fr-FR" sz="1800" b="1" u="sng" dirty="0">
              <a:latin typeface="Times New Roman" panose="02020603050405020304" pitchFamily="18" charset="0"/>
              <a:cs typeface="Calibri" panose="020F0502020204030204" pitchFamily="34" charset="0"/>
            </a:endParaRPr>
          </a:p>
          <a:p>
            <a:pPr eaLnBrk="1" hangingPunct="1">
              <a:lnSpc>
                <a:spcPct val="115000"/>
              </a:lnSpc>
              <a:spcAft>
                <a:spcPts val="800"/>
              </a:spcAft>
              <a:buFont typeface="Arial" panose="020B0604020202020204" pitchFamily="34" charset="0"/>
              <a:buNone/>
            </a:pPr>
            <a:endParaRPr lang="fr-FR" altLang="fr-FR" sz="2000" b="1" u="sng" dirty="0">
              <a:latin typeface="Times New Roman" panose="02020603050405020304" pitchFamily="18" charset="0"/>
              <a:cs typeface="Calibri" panose="020F0502020204030204" pitchFamily="34" charset="0"/>
            </a:endParaRPr>
          </a:p>
        </p:txBody>
      </p:sp>
      <p:pic>
        <p:nvPicPr>
          <p:cNvPr id="38916" name="Picture 5">
            <a:extLst>
              <a:ext uri="{FF2B5EF4-FFF2-40B4-BE49-F238E27FC236}">
                <a16:creationId xmlns:a16="http://schemas.microsoft.com/office/drawing/2014/main" id="{96B7BC5C-F076-1459-AB65-07DC9A2224D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05163" y="171450"/>
            <a:ext cx="6484937" cy="13700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Image 6" descr="Une image contenant plein air, personne, arbre, herbe&#10;&#10;Description générée automatiquement">
            <a:extLst>
              <a:ext uri="{FF2B5EF4-FFF2-40B4-BE49-F238E27FC236}">
                <a16:creationId xmlns:a16="http://schemas.microsoft.com/office/drawing/2014/main" id="{75CDC940-E688-3C41-501B-8F76946CA08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85626" y="1541463"/>
            <a:ext cx="3399379" cy="50911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39155659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Titre 3">
            <a:extLst>
              <a:ext uri="{FF2B5EF4-FFF2-40B4-BE49-F238E27FC236}">
                <a16:creationId xmlns:a16="http://schemas.microsoft.com/office/drawing/2014/main" id="{53AF98E5-4189-4D2C-BCE3-C6214D015961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724025" y="-2278063"/>
            <a:ext cx="9894888" cy="1033463"/>
          </a:xfrm>
        </p:spPr>
        <p:txBody>
          <a:bodyPr/>
          <a:lstStyle/>
          <a:p>
            <a:pPr eaLnBrk="1" hangingPunct="1"/>
            <a:endParaRPr lang="en-US" altLang="fr-FR" sz="4000">
              <a:solidFill>
                <a:srgbClr val="FFFFFF"/>
              </a:solidFill>
            </a:endParaRPr>
          </a:p>
        </p:txBody>
      </p:sp>
      <p:sp>
        <p:nvSpPr>
          <p:cNvPr id="12291" name="Espace réservé du texte vertical 4">
            <a:extLst>
              <a:ext uri="{FF2B5EF4-FFF2-40B4-BE49-F238E27FC236}">
                <a16:creationId xmlns:a16="http://schemas.microsoft.com/office/drawing/2014/main" id="{2381EAFA-D01C-475C-9055-4DF3F1F28DB2}"/>
              </a:ext>
            </a:extLst>
          </p:cNvPr>
          <p:cNvSpPr>
            <a:spLocks noGrp="1" noChangeArrowheads="1"/>
          </p:cNvSpPr>
          <p:nvPr>
            <p:ph type="body" orient="vert" idx="1"/>
          </p:nvPr>
        </p:nvSpPr>
        <p:spPr>
          <a:xfrm>
            <a:off x="585788" y="1649413"/>
            <a:ext cx="11387137" cy="5037137"/>
          </a:xfrm>
        </p:spPr>
        <p:txBody>
          <a:bodyPr vert="horz" anchor="ctr"/>
          <a:lstStyle/>
          <a:p>
            <a:pPr eaLnBrk="1" hangingPunct="1">
              <a:lnSpc>
                <a:spcPct val="107000"/>
              </a:lnSpc>
              <a:spcAft>
                <a:spcPts val="800"/>
              </a:spcAft>
            </a:pPr>
            <a:r>
              <a:rPr lang="en-US" altLang="fr-FR" sz="1800" b="1" dirty="0">
                <a:latin typeface="Times New Roman" panose="02020603050405020304" pitchFamily="18" charset="0"/>
              </a:rPr>
              <a:t>1</a:t>
            </a:r>
            <a:r>
              <a:rPr lang="en-US" altLang="fr-FR" sz="1800" b="1" baseline="30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er</a:t>
            </a:r>
            <a:r>
              <a:rPr lang="en-US" altLang="fr-FR" sz="1800" b="1" dirty="0">
                <a:latin typeface="Times New Roman" panose="02020603050405020304" pitchFamily="18" charset="0"/>
              </a:rPr>
              <a:t> Espoir </a:t>
            </a:r>
            <a:r>
              <a:rPr lang="fr-FR" sz="1800" b="1" dirty="0">
                <a:effectLst/>
                <a:latin typeface="Times New Roman" panose="02020603050405020304" pitchFamily="18" charset="0"/>
                <a:ea typeface="DengXian" panose="02010600030101010101" pitchFamily="2" charset="-122"/>
              </a:rPr>
              <a:t>Hugo NIETTO</a:t>
            </a:r>
            <a:endParaRPr lang="en-US" altLang="fr-FR" sz="1800" b="1" dirty="0">
              <a:latin typeface="Times New Roman" panose="02020603050405020304" pitchFamily="18" charset="0"/>
            </a:endParaRPr>
          </a:p>
          <a:p>
            <a:pPr marL="0" indent="0" eaLnBrk="1" hangingPunct="1">
              <a:lnSpc>
                <a:spcPct val="107000"/>
              </a:lnSpc>
              <a:spcAft>
                <a:spcPts val="800"/>
              </a:spcAft>
              <a:buNone/>
            </a:pPr>
            <a:r>
              <a:rPr lang="en-US" sz="1800" b="1" dirty="0"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     </a:t>
            </a:r>
            <a:r>
              <a:rPr lang="en-US" sz="1600" b="1" dirty="0">
                <a:solidFill>
                  <a:srgbClr val="00B050"/>
                </a:solidFill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1717 points : 6 courses </a:t>
            </a:r>
          </a:p>
          <a:p>
            <a:pPr marL="685800" marR="0" lvl="1" indent="-228600" algn="l" defTabSz="914400" rtl="0" eaLnBrk="1" fontAlgn="base" latinLnBrk="0" hangingPunct="1">
              <a:lnSpc>
                <a:spcPct val="115000"/>
              </a:lnSpc>
              <a:spcBef>
                <a:spcPts val="500"/>
              </a:spcBef>
              <a:spcAft>
                <a:spcPts val="8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altLang="fr-FR" sz="1400" b="1" dirty="0">
                <a:solidFill>
                  <a:prstClr val="black"/>
                </a:solidFill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1</a:t>
            </a:r>
            <a:r>
              <a:rPr kumimoji="0" lang="en-US" altLang="fr-FR" sz="1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 x top 10</a:t>
            </a:r>
          </a:p>
          <a:p>
            <a:pPr marL="0" indent="0" eaLnBrk="1" hangingPunct="1">
              <a:lnSpc>
                <a:spcPct val="107000"/>
              </a:lnSpc>
              <a:spcBef>
                <a:spcPts val="1800"/>
              </a:spcBef>
              <a:spcAft>
                <a:spcPts val="800"/>
              </a:spcAft>
              <a:buNone/>
            </a:pPr>
            <a:endParaRPr lang="fr-FR" sz="1400" dirty="0">
              <a:latin typeface="Calibri" panose="020F0502020204030204" pitchFamily="34" charset="0"/>
              <a:ea typeface="DengXian" panose="02010600030101010101" pitchFamily="2" charset="-122"/>
              <a:cs typeface="Times New Roman" panose="02020603050405020304" pitchFamily="18" charset="0"/>
            </a:endParaRPr>
          </a:p>
          <a:p>
            <a:pPr marL="0" indent="0" eaLnBrk="1" hangingPunct="1">
              <a:lnSpc>
                <a:spcPct val="115000"/>
              </a:lnSpc>
              <a:spcAft>
                <a:spcPts val="1800"/>
              </a:spcAft>
              <a:buNone/>
            </a:pPr>
            <a:endParaRPr lang="fr-FR" altLang="fr-FR" sz="1800" b="1" u="sng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eaLnBrk="1" hangingPunct="1">
              <a:lnSpc>
                <a:spcPct val="115000"/>
              </a:lnSpc>
              <a:spcAft>
                <a:spcPts val="800"/>
              </a:spcAft>
            </a:pPr>
            <a:endParaRPr lang="fr-FR" altLang="fr-FR" sz="1800" b="1" u="sng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eaLnBrk="1" hangingPunct="1">
              <a:lnSpc>
                <a:spcPct val="115000"/>
              </a:lnSpc>
              <a:spcAft>
                <a:spcPts val="800"/>
              </a:spcAft>
            </a:pPr>
            <a:endParaRPr lang="fr-FR" altLang="fr-FR" sz="1800" b="1" u="sng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eaLnBrk="1" hangingPunct="1">
              <a:lnSpc>
                <a:spcPct val="115000"/>
              </a:lnSpc>
              <a:spcAft>
                <a:spcPts val="800"/>
              </a:spcAft>
            </a:pPr>
            <a:endParaRPr lang="fr-FR" altLang="fr-FR" sz="1800" b="1" u="sng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eaLnBrk="1" hangingPunct="1">
              <a:lnSpc>
                <a:spcPct val="115000"/>
              </a:lnSpc>
              <a:spcAft>
                <a:spcPts val="800"/>
              </a:spcAft>
            </a:pPr>
            <a:endParaRPr lang="fr-FR" altLang="fr-FR" sz="1800" b="1" u="sng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eaLnBrk="1" hangingPunct="1">
              <a:lnSpc>
                <a:spcPct val="115000"/>
              </a:lnSpc>
              <a:spcAft>
                <a:spcPts val="800"/>
              </a:spcAft>
              <a:buFont typeface="Arial" panose="020B0604020202020204" pitchFamily="34" charset="0"/>
              <a:buNone/>
            </a:pPr>
            <a:endParaRPr lang="fr-FR" altLang="fr-FR" sz="2000" b="1" u="sng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48132" name="Picture 5">
            <a:extLst>
              <a:ext uri="{FF2B5EF4-FFF2-40B4-BE49-F238E27FC236}">
                <a16:creationId xmlns:a16="http://schemas.microsoft.com/office/drawing/2014/main" id="{27D3237F-35BA-42DB-961C-50349C21465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05163" y="171450"/>
            <a:ext cx="6484937" cy="13700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" name="Image 2" descr="Une image contenant plein air, personne, arbre, herbe&#10;&#10;Description générée automatiquement">
            <a:extLst>
              <a:ext uri="{FF2B5EF4-FFF2-40B4-BE49-F238E27FC236}">
                <a16:creationId xmlns:a16="http://schemas.microsoft.com/office/drawing/2014/main" id="{335F59CF-B174-76FA-645B-BE3EE3D6873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82711" y="1649412"/>
            <a:ext cx="3363338" cy="50371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72434030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Titre 3">
            <a:extLst>
              <a:ext uri="{FF2B5EF4-FFF2-40B4-BE49-F238E27FC236}">
                <a16:creationId xmlns:a16="http://schemas.microsoft.com/office/drawing/2014/main" id="{EFF41464-B17E-4800-B009-010C89665368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724025" y="-2278063"/>
            <a:ext cx="9894888" cy="1033463"/>
          </a:xfrm>
        </p:spPr>
        <p:txBody>
          <a:bodyPr/>
          <a:lstStyle/>
          <a:p>
            <a:pPr eaLnBrk="1" hangingPunct="1"/>
            <a:endParaRPr lang="en-US" altLang="fr-FR" sz="4000">
              <a:solidFill>
                <a:srgbClr val="FFFFFF"/>
              </a:solidFill>
            </a:endParaRPr>
          </a:p>
        </p:txBody>
      </p:sp>
      <p:sp>
        <p:nvSpPr>
          <p:cNvPr id="12291" name="Espace réservé du texte vertical 4">
            <a:extLst>
              <a:ext uri="{FF2B5EF4-FFF2-40B4-BE49-F238E27FC236}">
                <a16:creationId xmlns:a16="http://schemas.microsoft.com/office/drawing/2014/main" id="{0E9309D4-6B0F-4B81-9AFE-EBF39B4B0C3F}"/>
              </a:ext>
            </a:extLst>
          </p:cNvPr>
          <p:cNvSpPr>
            <a:spLocks noGrp="1" noChangeArrowheads="1"/>
          </p:cNvSpPr>
          <p:nvPr>
            <p:ph type="body" orient="vert" idx="1"/>
          </p:nvPr>
        </p:nvSpPr>
        <p:spPr>
          <a:xfrm>
            <a:off x="585788" y="1649413"/>
            <a:ext cx="11387137" cy="5037137"/>
          </a:xfrm>
        </p:spPr>
        <p:txBody>
          <a:bodyPr vert="horz" anchor="ctr"/>
          <a:lstStyle/>
          <a:p>
            <a:pPr eaLnBrk="1" hangingPunct="1">
              <a:lnSpc>
                <a:spcPct val="107000"/>
              </a:lnSpc>
              <a:spcAft>
                <a:spcPts val="800"/>
              </a:spcAft>
              <a:defRPr/>
            </a:pPr>
            <a:r>
              <a:rPr lang="en-US" sz="1800" b="1" dirty="0">
                <a:latin typeface="Times New Roman" panose="02020603050405020304" pitchFamily="18" charset="0"/>
              </a:rPr>
              <a:t>1</a:t>
            </a:r>
            <a:r>
              <a:rPr lang="en-US" altLang="fr-FR" sz="1800" b="1" baseline="30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er</a:t>
            </a:r>
            <a:r>
              <a:rPr lang="en-US" sz="1800" b="1" dirty="0">
                <a:latin typeface="Times New Roman" panose="02020603050405020304" pitchFamily="18" charset="0"/>
              </a:rPr>
              <a:t> </a:t>
            </a:r>
            <a:r>
              <a:rPr lang="fr-FR" sz="1800" b="1" dirty="0">
                <a:latin typeface="Times New Roman" panose="02020603050405020304" pitchFamily="18" charset="0"/>
              </a:rPr>
              <a:t>M3 </a:t>
            </a:r>
            <a:r>
              <a:rPr lang="fr-FR" sz="1800" b="1" dirty="0">
                <a:effectLst/>
                <a:latin typeface="Times New Roman" panose="02020603050405020304" pitchFamily="18" charset="0"/>
                <a:ea typeface="DengXian" panose="02010600030101010101" pitchFamily="2" charset="-122"/>
              </a:rPr>
              <a:t>Frédéric LEBEAUX</a:t>
            </a:r>
            <a:endParaRPr lang="fr-FR" sz="1800" b="1" dirty="0">
              <a:latin typeface="Times New Roman" panose="02020603050405020304" pitchFamily="18" charset="0"/>
            </a:endParaRPr>
          </a:p>
          <a:p>
            <a:pPr marL="0" indent="0" eaLnBrk="1" hangingPunct="1">
              <a:lnSpc>
                <a:spcPct val="107000"/>
              </a:lnSpc>
              <a:spcAft>
                <a:spcPts val="800"/>
              </a:spcAft>
              <a:buNone/>
              <a:defRPr/>
            </a:pPr>
            <a:r>
              <a:rPr lang="fr-FR" sz="1800" b="1" dirty="0"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     </a:t>
            </a:r>
            <a:r>
              <a:rPr lang="fr-FR" sz="1600" b="1" dirty="0">
                <a:solidFill>
                  <a:srgbClr val="00B050"/>
                </a:solidFill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2123 points : 9 courses </a:t>
            </a:r>
          </a:p>
          <a:p>
            <a:pPr marL="0" indent="0" eaLnBrk="1" hangingPunct="1">
              <a:lnSpc>
                <a:spcPct val="115000"/>
              </a:lnSpc>
              <a:spcAft>
                <a:spcPts val="800"/>
              </a:spcAft>
              <a:buFont typeface="Arial" panose="020B0604020202020204" pitchFamily="34" charset="0"/>
              <a:buNone/>
              <a:defRPr/>
            </a:pPr>
            <a:endParaRPr lang="fr-FR" altLang="fr-FR" sz="1800" b="1" u="sng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 eaLnBrk="1" hangingPunct="1">
              <a:lnSpc>
                <a:spcPct val="115000"/>
              </a:lnSpc>
              <a:spcAft>
                <a:spcPts val="800"/>
              </a:spcAft>
              <a:buFont typeface="Arial" panose="020B0604020202020204" pitchFamily="34" charset="0"/>
              <a:buNone/>
              <a:defRPr/>
            </a:pPr>
            <a:endParaRPr lang="fr-FR" altLang="fr-FR" sz="1800" b="1" u="sng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 eaLnBrk="1" hangingPunct="1">
              <a:lnSpc>
                <a:spcPct val="115000"/>
              </a:lnSpc>
              <a:spcAft>
                <a:spcPts val="800"/>
              </a:spcAft>
              <a:buFont typeface="Arial" panose="020B0604020202020204" pitchFamily="34" charset="0"/>
              <a:buNone/>
              <a:defRPr/>
            </a:pPr>
            <a:endParaRPr lang="fr-FR" altLang="fr-FR" sz="1800" b="1" u="sng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 eaLnBrk="1" hangingPunct="1">
              <a:lnSpc>
                <a:spcPct val="115000"/>
              </a:lnSpc>
              <a:spcAft>
                <a:spcPts val="800"/>
              </a:spcAft>
              <a:buFont typeface="Arial" panose="020B0604020202020204" pitchFamily="34" charset="0"/>
              <a:buNone/>
              <a:defRPr/>
            </a:pPr>
            <a:endParaRPr lang="fr-FR" altLang="fr-FR" sz="1800" b="1" u="sng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 eaLnBrk="1" hangingPunct="1">
              <a:lnSpc>
                <a:spcPct val="115000"/>
              </a:lnSpc>
              <a:spcAft>
                <a:spcPts val="800"/>
              </a:spcAft>
              <a:buFont typeface="Arial" panose="020B0604020202020204" pitchFamily="34" charset="0"/>
              <a:buNone/>
              <a:defRPr/>
            </a:pPr>
            <a:endParaRPr lang="fr-FR" altLang="fr-FR" sz="1800" b="1" u="sng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eaLnBrk="1" hangingPunct="1">
              <a:lnSpc>
                <a:spcPct val="115000"/>
              </a:lnSpc>
              <a:spcAft>
                <a:spcPts val="800"/>
              </a:spcAft>
              <a:defRPr/>
            </a:pPr>
            <a:endParaRPr lang="fr-FR" altLang="fr-FR" sz="1800" b="1" u="sng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eaLnBrk="1" hangingPunct="1">
              <a:lnSpc>
                <a:spcPct val="115000"/>
              </a:lnSpc>
              <a:spcAft>
                <a:spcPts val="800"/>
              </a:spcAft>
              <a:defRPr/>
            </a:pPr>
            <a:endParaRPr lang="fr-FR" altLang="fr-FR" sz="1800" b="1" u="sng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 eaLnBrk="1" hangingPunct="1">
              <a:lnSpc>
                <a:spcPct val="115000"/>
              </a:lnSpc>
              <a:spcAft>
                <a:spcPts val="800"/>
              </a:spcAft>
              <a:buFont typeface="Arial" panose="020B0604020202020204" pitchFamily="34" charset="0"/>
              <a:buNone/>
              <a:defRPr/>
            </a:pPr>
            <a:endParaRPr lang="fr-FR" altLang="fr-FR" sz="2000" b="1" u="sng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50180" name="Picture 5">
            <a:extLst>
              <a:ext uri="{FF2B5EF4-FFF2-40B4-BE49-F238E27FC236}">
                <a16:creationId xmlns:a16="http://schemas.microsoft.com/office/drawing/2014/main" id="{01926D8D-61E5-43D5-8ECD-AD2029D7EC1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05163" y="171450"/>
            <a:ext cx="6484937" cy="13700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" name="Image 2" descr="Une image contenant plein air, personne, chaussures, arbre&#10;&#10;Description générée automatiquement">
            <a:extLst>
              <a:ext uri="{FF2B5EF4-FFF2-40B4-BE49-F238E27FC236}">
                <a16:creationId xmlns:a16="http://schemas.microsoft.com/office/drawing/2014/main" id="{92265555-9754-802A-2A7D-4A109AB9267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94222" y="1649412"/>
            <a:ext cx="3363339" cy="50371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58040162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1823FFF-DA7B-350E-CA90-C99D15D5208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Titre 3">
            <a:extLst>
              <a:ext uri="{FF2B5EF4-FFF2-40B4-BE49-F238E27FC236}">
                <a16:creationId xmlns:a16="http://schemas.microsoft.com/office/drawing/2014/main" id="{F7B3F0E7-2505-2C2F-32C0-1BA1F8BC918C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724025" y="-2278063"/>
            <a:ext cx="9894888" cy="1033463"/>
          </a:xfrm>
        </p:spPr>
        <p:txBody>
          <a:bodyPr/>
          <a:lstStyle/>
          <a:p>
            <a:pPr eaLnBrk="1" hangingPunct="1"/>
            <a:endParaRPr lang="en-US" altLang="fr-FR" sz="4000">
              <a:solidFill>
                <a:srgbClr val="FFFFFF"/>
              </a:solidFill>
            </a:endParaRPr>
          </a:p>
        </p:txBody>
      </p:sp>
      <p:sp>
        <p:nvSpPr>
          <p:cNvPr id="12291" name="Espace réservé du texte vertical 4">
            <a:extLst>
              <a:ext uri="{FF2B5EF4-FFF2-40B4-BE49-F238E27FC236}">
                <a16:creationId xmlns:a16="http://schemas.microsoft.com/office/drawing/2014/main" id="{08AE4D1A-FF07-0D04-2C2C-2CE1AEEF05A0}"/>
              </a:ext>
            </a:extLst>
          </p:cNvPr>
          <p:cNvSpPr>
            <a:spLocks noGrp="1" noChangeArrowheads="1"/>
          </p:cNvSpPr>
          <p:nvPr>
            <p:ph type="body" orient="vert" idx="1"/>
          </p:nvPr>
        </p:nvSpPr>
        <p:spPr>
          <a:xfrm>
            <a:off x="585788" y="1649413"/>
            <a:ext cx="11387137" cy="5037137"/>
          </a:xfrm>
        </p:spPr>
        <p:txBody>
          <a:bodyPr vert="horz" anchor="ctr"/>
          <a:lstStyle/>
          <a:p>
            <a:pPr eaLnBrk="1" hangingPunct="1">
              <a:lnSpc>
                <a:spcPct val="107000"/>
              </a:lnSpc>
              <a:spcAft>
                <a:spcPts val="800"/>
              </a:spcAft>
              <a:defRPr/>
            </a:pPr>
            <a:r>
              <a:rPr lang="en-US" sz="1800" b="1" dirty="0">
                <a:latin typeface="Times New Roman" panose="02020603050405020304" pitchFamily="18" charset="0"/>
              </a:rPr>
              <a:t>1</a:t>
            </a:r>
            <a:r>
              <a:rPr lang="en-US" altLang="fr-FR" sz="1800" b="1" baseline="30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er</a:t>
            </a:r>
            <a:r>
              <a:rPr lang="en-US" sz="1800" b="1" dirty="0">
                <a:latin typeface="Times New Roman" panose="02020603050405020304" pitchFamily="18" charset="0"/>
              </a:rPr>
              <a:t> </a:t>
            </a:r>
            <a:r>
              <a:rPr lang="fr-FR" sz="1800" b="1" dirty="0">
                <a:latin typeface="Times New Roman" panose="02020603050405020304" pitchFamily="18" charset="0"/>
              </a:rPr>
              <a:t>M4 </a:t>
            </a:r>
            <a:r>
              <a:rPr lang="fr-FR" sz="1800" b="1" dirty="0">
                <a:effectLst/>
                <a:latin typeface="Times New Roman" panose="02020603050405020304" pitchFamily="18" charset="0"/>
                <a:ea typeface="DengXian" panose="02010600030101010101" pitchFamily="2" charset="-122"/>
              </a:rPr>
              <a:t>Fabien LAURENT</a:t>
            </a:r>
            <a:b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DengXian" panose="02010600030101010101" pitchFamily="2" charset="-122"/>
                <a:cs typeface="+mn-cs"/>
              </a:rPr>
            </a:b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DengXian" panose="02010600030101010101" pitchFamily="2" charset="-122"/>
                <a:cs typeface="+mn-cs"/>
              </a:rPr>
              <a:t>          </a:t>
            </a:r>
            <a:r>
              <a:rPr kumimoji="0" lang="fr-FR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DengXian" panose="02010600030101010101" pitchFamily="2" charset="-122"/>
                <a:cs typeface="+mn-cs"/>
              </a:rPr>
              <a:t>(Ambérieu Marathon)</a:t>
            </a:r>
            <a:endParaRPr lang="fr-FR" sz="1800" b="1" dirty="0">
              <a:latin typeface="Times New Roman" panose="02020603050405020304" pitchFamily="18" charset="0"/>
            </a:endParaRPr>
          </a:p>
          <a:p>
            <a:pPr marL="0" indent="0" eaLnBrk="1" hangingPunct="1">
              <a:lnSpc>
                <a:spcPct val="107000"/>
              </a:lnSpc>
              <a:spcAft>
                <a:spcPts val="800"/>
              </a:spcAft>
              <a:buNone/>
              <a:defRPr/>
            </a:pPr>
            <a:r>
              <a:rPr lang="fr-FR" sz="1800" b="1" dirty="0"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     </a:t>
            </a:r>
            <a:r>
              <a:rPr lang="fr-FR" sz="1600" b="1" dirty="0">
                <a:solidFill>
                  <a:srgbClr val="00B050"/>
                </a:solidFill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1400 points : 6 courses </a:t>
            </a:r>
          </a:p>
          <a:p>
            <a:pPr marL="0" indent="0" eaLnBrk="1" hangingPunct="1">
              <a:lnSpc>
                <a:spcPct val="115000"/>
              </a:lnSpc>
              <a:spcAft>
                <a:spcPts val="800"/>
              </a:spcAft>
              <a:buFont typeface="Arial" panose="020B0604020202020204" pitchFamily="34" charset="0"/>
              <a:buNone/>
              <a:defRPr/>
            </a:pPr>
            <a:endParaRPr lang="fr-FR" altLang="fr-FR" sz="1800" b="1" u="sng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 eaLnBrk="1" hangingPunct="1">
              <a:lnSpc>
                <a:spcPct val="115000"/>
              </a:lnSpc>
              <a:spcBef>
                <a:spcPts val="3000"/>
              </a:spcBef>
              <a:spcAft>
                <a:spcPts val="800"/>
              </a:spcAft>
              <a:buFont typeface="Arial" panose="020B0604020202020204" pitchFamily="34" charset="0"/>
              <a:buNone/>
              <a:defRPr/>
            </a:pPr>
            <a:endParaRPr lang="fr-FR" altLang="fr-FR" sz="1800" b="1" u="sng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 eaLnBrk="1" hangingPunct="1">
              <a:lnSpc>
                <a:spcPct val="115000"/>
              </a:lnSpc>
              <a:spcAft>
                <a:spcPts val="800"/>
              </a:spcAft>
              <a:buFont typeface="Arial" panose="020B0604020202020204" pitchFamily="34" charset="0"/>
              <a:buNone/>
              <a:defRPr/>
            </a:pPr>
            <a:endParaRPr lang="fr-FR" altLang="fr-FR" sz="1800" b="1" u="sng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 eaLnBrk="1" hangingPunct="1">
              <a:lnSpc>
                <a:spcPct val="115000"/>
              </a:lnSpc>
              <a:spcAft>
                <a:spcPts val="800"/>
              </a:spcAft>
              <a:buFont typeface="Arial" panose="020B0604020202020204" pitchFamily="34" charset="0"/>
              <a:buNone/>
              <a:defRPr/>
            </a:pPr>
            <a:endParaRPr lang="fr-FR" altLang="fr-FR" sz="1800" b="1" u="sng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eaLnBrk="1" hangingPunct="1">
              <a:lnSpc>
                <a:spcPct val="115000"/>
              </a:lnSpc>
              <a:spcAft>
                <a:spcPts val="800"/>
              </a:spcAft>
              <a:defRPr/>
            </a:pPr>
            <a:endParaRPr lang="fr-FR" altLang="fr-FR" sz="1800" b="1" u="sng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eaLnBrk="1" hangingPunct="1">
              <a:lnSpc>
                <a:spcPct val="115000"/>
              </a:lnSpc>
              <a:spcAft>
                <a:spcPts val="800"/>
              </a:spcAft>
              <a:defRPr/>
            </a:pPr>
            <a:endParaRPr lang="fr-FR" altLang="fr-FR" sz="1800" b="1" u="sng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 eaLnBrk="1" hangingPunct="1">
              <a:lnSpc>
                <a:spcPct val="115000"/>
              </a:lnSpc>
              <a:spcAft>
                <a:spcPts val="800"/>
              </a:spcAft>
              <a:buFont typeface="Arial" panose="020B0604020202020204" pitchFamily="34" charset="0"/>
              <a:buNone/>
              <a:defRPr/>
            </a:pPr>
            <a:endParaRPr lang="fr-FR" altLang="fr-FR" sz="2000" b="1" u="sng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50180" name="Picture 5">
            <a:extLst>
              <a:ext uri="{FF2B5EF4-FFF2-40B4-BE49-F238E27FC236}">
                <a16:creationId xmlns:a16="http://schemas.microsoft.com/office/drawing/2014/main" id="{88C9CA57-A1CE-7A38-8879-14C726AD199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05163" y="171450"/>
            <a:ext cx="6484937" cy="13700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" name="Image 2" descr="Une image contenant herbe, plein air, personne, arbre&#10;&#10;Description générée automatiquement">
            <a:extLst>
              <a:ext uri="{FF2B5EF4-FFF2-40B4-BE49-F238E27FC236}">
                <a16:creationId xmlns:a16="http://schemas.microsoft.com/office/drawing/2014/main" id="{B0427C97-64F4-85F4-7DC6-31E4918A109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27659" y="1649413"/>
            <a:ext cx="3485167" cy="50662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06066560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Titre 3">
            <a:extLst>
              <a:ext uri="{FF2B5EF4-FFF2-40B4-BE49-F238E27FC236}">
                <a16:creationId xmlns:a16="http://schemas.microsoft.com/office/drawing/2014/main" id="{6A4FBB53-333F-4B8F-8A53-9B35A00C904E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724025" y="-2278063"/>
            <a:ext cx="9894888" cy="1033463"/>
          </a:xfrm>
        </p:spPr>
        <p:txBody>
          <a:bodyPr/>
          <a:lstStyle/>
          <a:p>
            <a:pPr eaLnBrk="1" hangingPunct="1"/>
            <a:endParaRPr lang="en-US" altLang="fr-FR" sz="4000">
              <a:solidFill>
                <a:srgbClr val="FFFFFF"/>
              </a:solidFill>
            </a:endParaRPr>
          </a:p>
        </p:txBody>
      </p:sp>
      <p:sp>
        <p:nvSpPr>
          <p:cNvPr id="12291" name="Espace réservé du texte vertical 4">
            <a:extLst>
              <a:ext uri="{FF2B5EF4-FFF2-40B4-BE49-F238E27FC236}">
                <a16:creationId xmlns:a16="http://schemas.microsoft.com/office/drawing/2014/main" id="{3755CBDD-B9C8-40E0-9393-C8D7FC969C9E}"/>
              </a:ext>
            </a:extLst>
          </p:cNvPr>
          <p:cNvSpPr>
            <a:spLocks noGrp="1" noChangeArrowheads="1"/>
          </p:cNvSpPr>
          <p:nvPr>
            <p:ph type="body" orient="vert" idx="1"/>
          </p:nvPr>
        </p:nvSpPr>
        <p:spPr>
          <a:xfrm>
            <a:off x="585788" y="1649413"/>
            <a:ext cx="11387137" cy="5037137"/>
          </a:xfrm>
        </p:spPr>
        <p:txBody>
          <a:bodyPr vert="horz" anchor="ctr"/>
          <a:lstStyle/>
          <a:p>
            <a:pPr eaLnBrk="1" hangingPunct="1">
              <a:lnSpc>
                <a:spcPct val="107000"/>
              </a:lnSpc>
              <a:spcAft>
                <a:spcPts val="800"/>
              </a:spcAft>
            </a:pPr>
            <a:r>
              <a:rPr lang="en-US" altLang="fr-FR" sz="1800" b="1" dirty="0">
                <a:latin typeface="Times New Roman" panose="02020603050405020304" pitchFamily="18" charset="0"/>
              </a:rPr>
              <a:t>1</a:t>
            </a:r>
            <a:r>
              <a:rPr lang="en-US" altLang="fr-FR" sz="1800" b="1" baseline="30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er</a:t>
            </a:r>
            <a:r>
              <a:rPr lang="fr-FR" altLang="fr-FR" sz="1800" b="1" dirty="0">
                <a:latin typeface="Times New Roman" panose="02020603050405020304" pitchFamily="18" charset="0"/>
              </a:rPr>
              <a:t> M5 </a:t>
            </a:r>
            <a:r>
              <a:rPr lang="fr-FR" sz="1800" b="1" dirty="0">
                <a:effectLst/>
                <a:latin typeface="Times New Roman" panose="02020603050405020304" pitchFamily="18" charset="0"/>
                <a:ea typeface="DengXian" panose="02010600030101010101" pitchFamily="2" charset="-122"/>
              </a:rPr>
              <a:t>Jean Yves LANNUZEL</a:t>
            </a:r>
            <a:b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DengXian" panose="02010600030101010101" pitchFamily="2" charset="-122"/>
                <a:cs typeface="+mn-cs"/>
              </a:rPr>
            </a:b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DengXian" panose="02010600030101010101" pitchFamily="2" charset="-122"/>
                <a:cs typeface="+mn-cs"/>
              </a:rPr>
              <a:t>             </a:t>
            </a:r>
            <a:r>
              <a:rPr kumimoji="0" lang="fr-FR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DengXian" panose="02010600030101010101" pitchFamily="2" charset="-122"/>
                <a:cs typeface="+mn-cs"/>
              </a:rPr>
              <a:t>(Ambérieu Marathon)</a:t>
            </a:r>
            <a:endParaRPr lang="fr-FR" altLang="fr-FR" sz="1800" b="1" dirty="0">
              <a:latin typeface="Times New Roman" panose="02020603050405020304" pitchFamily="18" charset="0"/>
            </a:endParaRPr>
          </a:p>
          <a:p>
            <a:pPr marL="0" indent="0" eaLnBrk="1" hangingPunct="1">
              <a:lnSpc>
                <a:spcPct val="107000"/>
              </a:lnSpc>
              <a:spcAft>
                <a:spcPts val="800"/>
              </a:spcAft>
              <a:buNone/>
            </a:pPr>
            <a:r>
              <a:rPr lang="fr-FR" sz="1800" dirty="0"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     </a:t>
            </a:r>
            <a:r>
              <a:rPr lang="fr-FR" sz="1600" b="1" dirty="0">
                <a:solidFill>
                  <a:srgbClr val="00B050"/>
                </a:solidFill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2495 points : 12 courses</a:t>
            </a:r>
          </a:p>
          <a:p>
            <a:pPr eaLnBrk="1" hangingPunct="1">
              <a:lnSpc>
                <a:spcPct val="107000"/>
              </a:lnSpc>
              <a:spcAft>
                <a:spcPts val="800"/>
              </a:spcAft>
              <a:buFont typeface="Arial" panose="020B0604020202020204" pitchFamily="34" charset="0"/>
              <a:buNone/>
            </a:pPr>
            <a:r>
              <a:rPr lang="fr-FR" altLang="fr-FR" sz="1800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  <a:endParaRPr lang="fr-FR" altLang="fr-FR" sz="1800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eaLnBrk="1" hangingPunct="1">
              <a:lnSpc>
                <a:spcPct val="115000"/>
              </a:lnSpc>
              <a:spcBef>
                <a:spcPts val="3000"/>
              </a:spcBef>
              <a:spcAft>
                <a:spcPts val="800"/>
              </a:spcAft>
            </a:pPr>
            <a:endParaRPr lang="fr-FR" altLang="fr-FR" sz="1800" b="1" u="sng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eaLnBrk="1" hangingPunct="1">
              <a:lnSpc>
                <a:spcPct val="115000"/>
              </a:lnSpc>
              <a:spcAft>
                <a:spcPts val="800"/>
              </a:spcAft>
            </a:pPr>
            <a:endParaRPr lang="fr-FR" altLang="fr-FR" sz="1800" b="1" u="sng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eaLnBrk="1" hangingPunct="1">
              <a:lnSpc>
                <a:spcPct val="115000"/>
              </a:lnSpc>
              <a:spcAft>
                <a:spcPts val="800"/>
              </a:spcAft>
            </a:pPr>
            <a:endParaRPr lang="fr-FR" altLang="fr-FR" sz="1800" b="1" u="sng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eaLnBrk="1" hangingPunct="1">
              <a:lnSpc>
                <a:spcPct val="115000"/>
              </a:lnSpc>
              <a:spcAft>
                <a:spcPts val="800"/>
              </a:spcAft>
            </a:pPr>
            <a:endParaRPr lang="fr-FR" altLang="fr-FR" sz="1800" b="1" u="sng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eaLnBrk="1" hangingPunct="1">
              <a:lnSpc>
                <a:spcPct val="115000"/>
              </a:lnSpc>
              <a:spcAft>
                <a:spcPts val="800"/>
              </a:spcAft>
            </a:pPr>
            <a:endParaRPr lang="fr-FR" altLang="fr-FR" sz="1800" b="1" u="sng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eaLnBrk="1" hangingPunct="1">
              <a:lnSpc>
                <a:spcPct val="115000"/>
              </a:lnSpc>
              <a:spcAft>
                <a:spcPts val="800"/>
              </a:spcAft>
              <a:buFont typeface="Arial" panose="020B0604020202020204" pitchFamily="34" charset="0"/>
              <a:buNone/>
            </a:pPr>
            <a:endParaRPr lang="fr-FR" altLang="fr-FR" sz="2000" b="1" u="sng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49156" name="Picture 5">
            <a:extLst>
              <a:ext uri="{FF2B5EF4-FFF2-40B4-BE49-F238E27FC236}">
                <a16:creationId xmlns:a16="http://schemas.microsoft.com/office/drawing/2014/main" id="{8A87E790-BC0D-48C0-8E55-55F21BB11B1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05163" y="171450"/>
            <a:ext cx="6484937" cy="13700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" name="Image 2" descr="Une image contenant plein air, personne, chaussures, herbe&#10;&#10;Description générée automatiquement">
            <a:extLst>
              <a:ext uri="{FF2B5EF4-FFF2-40B4-BE49-F238E27FC236}">
                <a16:creationId xmlns:a16="http://schemas.microsoft.com/office/drawing/2014/main" id="{607007E3-5740-C566-0C52-C5D37636017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12209" y="1649413"/>
            <a:ext cx="3380952" cy="50635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89195702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2" name="Titre 3">
            <a:extLst>
              <a:ext uri="{FF2B5EF4-FFF2-40B4-BE49-F238E27FC236}">
                <a16:creationId xmlns:a16="http://schemas.microsoft.com/office/drawing/2014/main" id="{20037259-8C89-4591-85DD-8AD70FE5D0C7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724025" y="-2278063"/>
            <a:ext cx="9894888" cy="1033463"/>
          </a:xfrm>
        </p:spPr>
        <p:txBody>
          <a:bodyPr/>
          <a:lstStyle/>
          <a:p>
            <a:pPr eaLnBrk="1" hangingPunct="1"/>
            <a:endParaRPr lang="en-US" altLang="fr-FR" sz="4000">
              <a:solidFill>
                <a:srgbClr val="FFFFFF"/>
              </a:solidFill>
            </a:endParaRPr>
          </a:p>
        </p:txBody>
      </p:sp>
      <p:sp>
        <p:nvSpPr>
          <p:cNvPr id="12291" name="Espace réservé du texte vertical 4">
            <a:extLst>
              <a:ext uri="{FF2B5EF4-FFF2-40B4-BE49-F238E27FC236}">
                <a16:creationId xmlns:a16="http://schemas.microsoft.com/office/drawing/2014/main" id="{D29680F9-194A-4F4B-A909-B08906BB733C}"/>
              </a:ext>
            </a:extLst>
          </p:cNvPr>
          <p:cNvSpPr>
            <a:spLocks noGrp="1" noChangeArrowheads="1"/>
          </p:cNvSpPr>
          <p:nvPr>
            <p:ph type="body" orient="vert" idx="1"/>
          </p:nvPr>
        </p:nvSpPr>
        <p:spPr>
          <a:xfrm>
            <a:off x="585788" y="1649413"/>
            <a:ext cx="11387137" cy="5037137"/>
          </a:xfrm>
        </p:spPr>
        <p:txBody>
          <a:bodyPr vert="horz" anchor="ctr"/>
          <a:lstStyle/>
          <a:p>
            <a:pPr eaLnBrk="1" hangingPunct="1">
              <a:lnSpc>
                <a:spcPct val="107000"/>
              </a:lnSpc>
              <a:spcAft>
                <a:spcPts val="800"/>
              </a:spcAft>
              <a:defRPr/>
            </a:pPr>
            <a:r>
              <a:rPr lang="fr-FR" sz="1800" b="1" dirty="0">
                <a:latin typeface="Times New Roman" panose="02020603050405020304" pitchFamily="18" charset="0"/>
              </a:rPr>
              <a:t>1</a:t>
            </a:r>
            <a:r>
              <a:rPr lang="en-US" altLang="fr-FR" sz="1800" b="1" baseline="30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er</a:t>
            </a:r>
            <a:r>
              <a:rPr lang="fr-FR" sz="1800" b="1" dirty="0">
                <a:latin typeface="Times New Roman" panose="02020603050405020304" pitchFamily="18" charset="0"/>
              </a:rPr>
              <a:t> M7 </a:t>
            </a:r>
            <a:r>
              <a:rPr lang="fr-FR" sz="1800" b="1" dirty="0">
                <a:effectLst/>
                <a:latin typeface="Times New Roman" panose="02020603050405020304" pitchFamily="18" charset="0"/>
                <a:ea typeface="DengXian" panose="02010600030101010101" pitchFamily="2" charset="-122"/>
              </a:rPr>
              <a:t>Gérard GRILLAT</a:t>
            </a:r>
            <a:b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DengXian" panose="02010600030101010101" pitchFamily="2" charset="-122"/>
                <a:cs typeface="+mn-cs"/>
              </a:rPr>
            </a:b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DengXian" panose="02010600030101010101" pitchFamily="2" charset="-122"/>
                <a:cs typeface="+mn-cs"/>
              </a:rPr>
              <a:t>          </a:t>
            </a:r>
            <a:r>
              <a:rPr kumimoji="0" lang="fr-FR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DengXian" panose="02010600030101010101" pitchFamily="2" charset="-122"/>
                <a:cs typeface="+mn-cs"/>
              </a:rPr>
              <a:t>(Ambérieu Marathon)</a:t>
            </a:r>
            <a:endParaRPr lang="fr-FR" sz="1800" b="1" dirty="0">
              <a:latin typeface="Times New Roman" panose="02020603050405020304" pitchFamily="18" charset="0"/>
            </a:endParaRPr>
          </a:p>
          <a:p>
            <a:pPr marL="0" indent="0" eaLnBrk="1" hangingPunct="1">
              <a:lnSpc>
                <a:spcPct val="107000"/>
              </a:lnSpc>
              <a:spcAft>
                <a:spcPts val="800"/>
              </a:spcAft>
              <a:buNone/>
              <a:defRPr/>
            </a:pPr>
            <a:r>
              <a:rPr lang="fr-FR" sz="1800" b="1" dirty="0"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     </a:t>
            </a:r>
            <a:r>
              <a:rPr lang="fr-FR" sz="1600" b="1" dirty="0">
                <a:solidFill>
                  <a:srgbClr val="00B050"/>
                </a:solidFill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1702 points : 9 courses </a:t>
            </a:r>
          </a:p>
          <a:p>
            <a:pPr eaLnBrk="1" hangingPunct="1">
              <a:lnSpc>
                <a:spcPct val="107000"/>
              </a:lnSpc>
              <a:spcAft>
                <a:spcPts val="800"/>
              </a:spcAft>
              <a:defRPr/>
            </a:pPr>
            <a:endParaRPr lang="fr-FR" altLang="fr-FR" sz="1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eaLnBrk="1" hangingPunct="1">
              <a:lnSpc>
                <a:spcPct val="115000"/>
              </a:lnSpc>
              <a:spcBef>
                <a:spcPts val="3000"/>
              </a:spcBef>
              <a:spcAft>
                <a:spcPts val="800"/>
              </a:spcAft>
              <a:defRPr/>
            </a:pPr>
            <a:endParaRPr lang="fr-FR" altLang="fr-FR" sz="1800" b="1" u="sng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eaLnBrk="1" hangingPunct="1">
              <a:lnSpc>
                <a:spcPct val="115000"/>
              </a:lnSpc>
              <a:spcAft>
                <a:spcPts val="800"/>
              </a:spcAft>
              <a:defRPr/>
            </a:pPr>
            <a:endParaRPr lang="fr-FR" altLang="fr-FR" sz="1800" b="1" u="sng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eaLnBrk="1" hangingPunct="1">
              <a:lnSpc>
                <a:spcPct val="115000"/>
              </a:lnSpc>
              <a:spcAft>
                <a:spcPts val="800"/>
              </a:spcAft>
              <a:defRPr/>
            </a:pPr>
            <a:endParaRPr lang="fr-FR" altLang="fr-FR" sz="1800" b="1" u="sng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eaLnBrk="1" hangingPunct="1">
              <a:lnSpc>
                <a:spcPct val="115000"/>
              </a:lnSpc>
              <a:spcAft>
                <a:spcPts val="800"/>
              </a:spcAft>
              <a:defRPr/>
            </a:pPr>
            <a:endParaRPr lang="fr-FR" altLang="fr-FR" sz="1800" b="1" u="sng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eaLnBrk="1" hangingPunct="1">
              <a:lnSpc>
                <a:spcPct val="115000"/>
              </a:lnSpc>
              <a:spcAft>
                <a:spcPts val="800"/>
              </a:spcAft>
              <a:defRPr/>
            </a:pPr>
            <a:endParaRPr lang="fr-FR" altLang="fr-FR" sz="1800" b="1" u="sng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 eaLnBrk="1" hangingPunct="1">
              <a:lnSpc>
                <a:spcPct val="115000"/>
              </a:lnSpc>
              <a:spcAft>
                <a:spcPts val="800"/>
              </a:spcAft>
              <a:buFont typeface="Arial" panose="020B0604020202020204" pitchFamily="34" charset="0"/>
              <a:buNone/>
              <a:defRPr/>
            </a:pPr>
            <a:endParaRPr lang="fr-FR" altLang="fr-FR" sz="2000" b="1" u="sng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51204" name="Picture 5">
            <a:extLst>
              <a:ext uri="{FF2B5EF4-FFF2-40B4-BE49-F238E27FC236}">
                <a16:creationId xmlns:a16="http://schemas.microsoft.com/office/drawing/2014/main" id="{F4DD6876-88BF-471F-AF0D-12C81262FF4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05163" y="171450"/>
            <a:ext cx="6484937" cy="13700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9ACAE907-1170-4E4E-6D6C-7974394A7AF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96000" y="1630301"/>
            <a:ext cx="2872989" cy="50753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58325895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Titre 4">
            <a:extLst>
              <a:ext uri="{FF2B5EF4-FFF2-40B4-BE49-F238E27FC236}">
                <a16:creationId xmlns:a16="http://schemas.microsoft.com/office/drawing/2014/main" id="{81C92AA6-DF7E-47BC-AD5D-B7599329E71E}"/>
              </a:ext>
            </a:extLst>
          </p:cNvPr>
          <p:cNvSpPr>
            <a:spLocks noGrp="1" noChangeArrowheads="1"/>
          </p:cNvSpPr>
          <p:nvPr>
            <p:ph type="ctrTitle"/>
          </p:nvPr>
        </p:nvSpPr>
        <p:spPr>
          <a:xfrm>
            <a:off x="1524000" y="2023956"/>
            <a:ext cx="9144000" cy="3844925"/>
          </a:xfrm>
        </p:spPr>
        <p:txBody>
          <a:bodyPr/>
          <a:lstStyle/>
          <a:p>
            <a:pPr eaLnBrk="1" hangingPunct="1"/>
            <a:r>
              <a:rPr lang="fr-FR" altLang="fr-FR" sz="3200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Lauréats 2024 pour le challenge</a:t>
            </a:r>
            <a:br>
              <a:rPr lang="fr-FR" altLang="fr-FR" sz="3200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fr-FR" altLang="fr-FR" sz="3200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br>
              <a:rPr lang="fr-FR" altLang="fr-FR" sz="3200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fr-FR" altLang="fr-FR" sz="3200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DEPARTEMENTAL</a:t>
            </a:r>
            <a:br>
              <a:rPr lang="fr-FR" altLang="fr-FR" sz="3200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br>
              <a:rPr lang="fr-FR" altLang="fr-FR" sz="3200" b="1" u="sng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fr-FR" altLang="fr-FR" sz="3200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Féminines</a:t>
            </a:r>
            <a:br>
              <a:rPr lang="fr-FR" altLang="fr-FR" b="1" u="sng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fr-FR" altLang="fr-FR" dirty="0"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24579" name="Picture 5">
            <a:extLst>
              <a:ext uri="{FF2B5EF4-FFF2-40B4-BE49-F238E27FC236}">
                <a16:creationId xmlns:a16="http://schemas.microsoft.com/office/drawing/2014/main" id="{C3BC3398-ECD8-4FAB-98BC-3C028B9F58B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03425" y="171450"/>
            <a:ext cx="8664575" cy="18303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521361404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Titre 3">
            <a:extLst>
              <a:ext uri="{FF2B5EF4-FFF2-40B4-BE49-F238E27FC236}">
                <a16:creationId xmlns:a16="http://schemas.microsoft.com/office/drawing/2014/main" id="{8AFADD98-75B0-47C7-A415-9FA88831ED9A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724025" y="-2278063"/>
            <a:ext cx="9894888" cy="1033463"/>
          </a:xfrm>
        </p:spPr>
        <p:txBody>
          <a:bodyPr/>
          <a:lstStyle/>
          <a:p>
            <a:pPr eaLnBrk="1" hangingPunct="1"/>
            <a:endParaRPr lang="en-US" altLang="fr-FR" sz="4000">
              <a:solidFill>
                <a:srgbClr val="FFFFFF"/>
              </a:solidFill>
            </a:endParaRPr>
          </a:p>
        </p:txBody>
      </p:sp>
      <p:sp>
        <p:nvSpPr>
          <p:cNvPr id="5" name="Espace réservé du texte vertical 4">
            <a:extLst>
              <a:ext uri="{FF2B5EF4-FFF2-40B4-BE49-F238E27FC236}">
                <a16:creationId xmlns:a16="http://schemas.microsoft.com/office/drawing/2014/main" id="{895D11FA-8D16-4209-B2B6-5E923050BAA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585788" y="1649413"/>
            <a:ext cx="11387137" cy="5037137"/>
          </a:xfrm>
        </p:spPr>
        <p:txBody>
          <a:bodyPr vert="horz" rtlCol="0" anchor="ctr">
            <a:normAutofit/>
          </a:bodyPr>
          <a:lstStyle/>
          <a:p>
            <a:pPr eaLnBrk="1" hangingPunct="1">
              <a:lnSpc>
                <a:spcPct val="107000"/>
              </a:lnSpc>
              <a:spcAft>
                <a:spcPts val="800"/>
              </a:spcAft>
              <a:defRPr/>
            </a:pPr>
            <a:r>
              <a:rPr lang="fr-FR" sz="1800" b="1" dirty="0">
                <a:latin typeface="Times New Roman" panose="02020603050405020304" pitchFamily="18" charset="0"/>
              </a:rPr>
              <a:t>10</a:t>
            </a:r>
            <a:r>
              <a:rPr lang="fr-FR" sz="1800" b="1" baseline="30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ème</a:t>
            </a:r>
            <a:r>
              <a:rPr lang="fr-FR" sz="1800" b="1" dirty="0">
                <a:latin typeface="Times New Roman" panose="02020603050405020304" pitchFamily="18" charset="0"/>
              </a:rPr>
              <a:t> </a:t>
            </a:r>
            <a:r>
              <a:rPr lang="fr-FR" sz="1800" b="1" dirty="0">
                <a:effectLst/>
                <a:latin typeface="Times New Roman" panose="02020603050405020304" pitchFamily="18" charset="0"/>
                <a:ea typeface="DengXian" panose="02010600030101010101" pitchFamily="2" charset="-122"/>
              </a:rPr>
              <a:t>Catherine ANTOINET</a:t>
            </a:r>
            <a:b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DengXian" panose="02010600030101010101" pitchFamily="2" charset="-122"/>
                <a:cs typeface="+mn-cs"/>
              </a:rPr>
            </a:b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DengXian" panose="02010600030101010101" pitchFamily="2" charset="-122"/>
                <a:cs typeface="+mn-cs"/>
              </a:rPr>
              <a:t>            </a:t>
            </a:r>
            <a:r>
              <a:rPr kumimoji="0" lang="fr-FR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DengXian" panose="02010600030101010101" pitchFamily="2" charset="-122"/>
                <a:cs typeface="+mn-cs"/>
              </a:rPr>
              <a:t>(EAB Bourg en Bresse)</a:t>
            </a:r>
            <a:endParaRPr lang="fr-FR" sz="1800" b="1" dirty="0">
              <a:latin typeface="Times New Roman" panose="02020603050405020304" pitchFamily="18" charset="0"/>
            </a:endParaRPr>
          </a:p>
          <a:p>
            <a:pPr marL="0" indent="0" eaLnBrk="1" fontAlgn="auto" hangingPunct="1">
              <a:lnSpc>
                <a:spcPct val="115000"/>
              </a:lnSpc>
              <a:spcAft>
                <a:spcPts val="800"/>
              </a:spcAft>
              <a:buNone/>
              <a:defRPr/>
            </a:pPr>
            <a:r>
              <a:rPr lang="en-US" sz="1600" dirty="0">
                <a:solidFill>
                  <a:srgbClr val="00B050"/>
                </a:solidFill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       </a:t>
            </a:r>
            <a:r>
              <a:rPr lang="en-US" sz="1600" b="1" dirty="0">
                <a:solidFill>
                  <a:srgbClr val="00B050"/>
                </a:solidFill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304 points : 14 courses </a:t>
            </a:r>
          </a:p>
          <a:p>
            <a:pPr lvl="1" eaLnBrk="1" hangingPunct="1">
              <a:lnSpc>
                <a:spcPct val="115000"/>
              </a:lnSpc>
              <a:spcAft>
                <a:spcPts val="800"/>
              </a:spcAft>
              <a:defRPr/>
            </a:pPr>
            <a:r>
              <a:rPr lang="en-US" sz="1400" b="1" dirty="0"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6 x 3</a:t>
            </a:r>
            <a:r>
              <a:rPr kumimoji="0" lang="fr-FR" sz="1400" b="1" i="0" u="none" strike="noStrike" kern="1200" cap="none" spc="0" normalizeH="0" baseline="3000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ème</a:t>
            </a:r>
            <a:endParaRPr kumimoji="0" lang="fr-FR" sz="1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DengXian" panose="02010600030101010101" pitchFamily="2" charset="-122"/>
              <a:cs typeface="Times New Roman" panose="02020603050405020304" pitchFamily="18" charset="0"/>
            </a:endParaRPr>
          </a:p>
          <a:p>
            <a:pPr lvl="1" eaLnBrk="1" hangingPunct="1">
              <a:lnSpc>
                <a:spcPct val="115000"/>
              </a:lnSpc>
              <a:spcAft>
                <a:spcPts val="800"/>
              </a:spcAft>
              <a:defRPr/>
            </a:pPr>
            <a:r>
              <a:rPr lang="en-US" sz="1400" b="1" dirty="0"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2 x top 5 </a:t>
            </a:r>
          </a:p>
          <a:p>
            <a:pPr lvl="1" eaLnBrk="1" hangingPunct="1">
              <a:lnSpc>
                <a:spcPct val="115000"/>
              </a:lnSpc>
              <a:spcBef>
                <a:spcPts val="0"/>
              </a:spcBef>
              <a:spcAft>
                <a:spcPts val="800"/>
              </a:spcAft>
              <a:defRPr/>
            </a:pPr>
            <a:r>
              <a:rPr lang="en-US" sz="1400" b="1" dirty="0"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4 x top 10</a:t>
            </a:r>
          </a:p>
          <a:p>
            <a:pPr lvl="1" eaLnBrk="1" hangingPunct="1">
              <a:lnSpc>
                <a:spcPct val="115000"/>
              </a:lnSpc>
              <a:spcBef>
                <a:spcPts val="0"/>
              </a:spcBef>
              <a:spcAft>
                <a:spcPts val="600"/>
              </a:spcAft>
              <a:defRPr/>
            </a:pPr>
            <a:endParaRPr lang="en-US" sz="1400" b="1" u="sng" dirty="0">
              <a:latin typeface="Calibri" panose="020F0502020204030204" pitchFamily="34" charset="0"/>
              <a:ea typeface="DengXian" panose="02010600030101010101" pitchFamily="2" charset="-122"/>
              <a:cs typeface="Times New Roman" panose="02020603050405020304" pitchFamily="18" charset="0"/>
            </a:endParaRPr>
          </a:p>
          <a:p>
            <a:pPr lvl="1" eaLnBrk="1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defRPr/>
            </a:pPr>
            <a:endParaRPr lang="fr-FR" sz="1800" b="1" u="sng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eaLnBrk="1" fontAlgn="auto" hangingPunct="1">
              <a:lnSpc>
                <a:spcPct val="115000"/>
              </a:lnSpc>
              <a:spcAft>
                <a:spcPts val="800"/>
              </a:spcAft>
              <a:defRPr/>
            </a:pPr>
            <a:endParaRPr lang="fr-FR" sz="1800" b="1" u="sng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eaLnBrk="1" fontAlgn="auto" hangingPunct="1">
              <a:lnSpc>
                <a:spcPct val="115000"/>
              </a:lnSpc>
              <a:spcAft>
                <a:spcPts val="800"/>
              </a:spcAft>
              <a:defRPr/>
            </a:pPr>
            <a:endParaRPr lang="fr-FR" sz="1800" b="1" u="sng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eaLnBrk="1" fontAlgn="auto" hangingPunct="1">
              <a:lnSpc>
                <a:spcPct val="115000"/>
              </a:lnSpc>
              <a:spcAft>
                <a:spcPts val="800"/>
              </a:spcAft>
              <a:defRPr/>
            </a:pPr>
            <a:endParaRPr lang="fr-FR" sz="1800" b="1" u="sng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 eaLnBrk="1" fontAlgn="auto" hangingPunct="1">
              <a:lnSpc>
                <a:spcPct val="115000"/>
              </a:lnSpc>
              <a:spcAft>
                <a:spcPts val="800"/>
              </a:spcAft>
              <a:buFont typeface="Arial" panose="020B0604020202020204" pitchFamily="34" charset="0"/>
              <a:buNone/>
              <a:defRPr/>
            </a:pPr>
            <a:endParaRPr lang="fr-FR" sz="2000" b="1" u="sng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12292" name="Picture 5">
            <a:extLst>
              <a:ext uri="{FF2B5EF4-FFF2-40B4-BE49-F238E27FC236}">
                <a16:creationId xmlns:a16="http://schemas.microsoft.com/office/drawing/2014/main" id="{2024518E-0F39-41B2-9F80-BED02328411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05163" y="171450"/>
            <a:ext cx="6484937" cy="13700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" name="Image 2" descr="Une image contenant plein air, arbre, personne, chaussures&#10;&#10;Description générée automatiquement">
            <a:extLst>
              <a:ext uri="{FF2B5EF4-FFF2-40B4-BE49-F238E27FC236}">
                <a16:creationId xmlns:a16="http://schemas.microsoft.com/office/drawing/2014/main" id="{6B553F40-AE90-DDFF-C717-6727C704740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17255" y="1649413"/>
            <a:ext cx="3444732" cy="5060236"/>
          </a:xfrm>
          <a:prstGeom prst="rect">
            <a:avLst/>
          </a:prstGeom>
        </p:spPr>
      </p:pic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Titre 3">
            <a:extLst>
              <a:ext uri="{FF2B5EF4-FFF2-40B4-BE49-F238E27FC236}">
                <a16:creationId xmlns:a16="http://schemas.microsoft.com/office/drawing/2014/main" id="{ECB51554-B053-4680-8159-87337ECBE54E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724025" y="-2278063"/>
            <a:ext cx="9894888" cy="1033463"/>
          </a:xfrm>
        </p:spPr>
        <p:txBody>
          <a:bodyPr/>
          <a:lstStyle/>
          <a:p>
            <a:pPr eaLnBrk="1" hangingPunct="1"/>
            <a:endParaRPr lang="en-US" altLang="fr-FR" sz="4000">
              <a:solidFill>
                <a:srgbClr val="FFFFFF"/>
              </a:solidFill>
            </a:endParaRPr>
          </a:p>
        </p:txBody>
      </p:sp>
      <p:sp>
        <p:nvSpPr>
          <p:cNvPr id="5" name="Espace réservé du texte vertical 4">
            <a:extLst>
              <a:ext uri="{FF2B5EF4-FFF2-40B4-BE49-F238E27FC236}">
                <a16:creationId xmlns:a16="http://schemas.microsoft.com/office/drawing/2014/main" id="{09F36F24-1E16-46D0-8907-E86D5367794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585788" y="1649413"/>
            <a:ext cx="11387137" cy="5037137"/>
          </a:xfrm>
        </p:spPr>
        <p:txBody>
          <a:bodyPr vert="horz" rtlCol="0" anchor="ctr">
            <a:normAutofit/>
          </a:bodyPr>
          <a:lstStyle/>
          <a:p>
            <a:pPr eaLnBrk="1" hangingPunct="1">
              <a:lnSpc>
                <a:spcPct val="107000"/>
              </a:lnSpc>
              <a:spcAft>
                <a:spcPts val="800"/>
              </a:spcAft>
              <a:defRPr/>
            </a:pPr>
            <a:r>
              <a:rPr lang="fr-FR" sz="1800" b="1" dirty="0">
                <a:latin typeface="Times New Roman" panose="02020603050405020304" pitchFamily="18" charset="0"/>
              </a:rPr>
              <a:t>9</a:t>
            </a:r>
            <a:r>
              <a:rPr lang="fr-FR" sz="1800" b="1" baseline="30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ème</a:t>
            </a:r>
            <a:r>
              <a:rPr lang="fr-FR" sz="1800" b="1" dirty="0">
                <a:latin typeface="Times New Roman" panose="02020603050405020304" pitchFamily="18" charset="0"/>
              </a:rPr>
              <a:t> </a:t>
            </a:r>
            <a:r>
              <a:rPr lang="fr-FR" sz="1800" b="1" dirty="0">
                <a:effectLst/>
                <a:latin typeface="Times New Roman" panose="02020603050405020304" pitchFamily="18" charset="0"/>
                <a:ea typeface="DengXian" panose="02010600030101010101" pitchFamily="2" charset="-122"/>
              </a:rPr>
              <a:t>Alexandra FOULHOUX</a:t>
            </a:r>
            <a:endParaRPr lang="fr-FR" sz="1800" b="1" dirty="0">
              <a:latin typeface="Times New Roman" panose="02020603050405020304" pitchFamily="18" charset="0"/>
            </a:endParaRPr>
          </a:p>
          <a:p>
            <a:pPr marL="0" indent="0" eaLnBrk="1" fontAlgn="auto" hangingPunct="1">
              <a:lnSpc>
                <a:spcPct val="115000"/>
              </a:lnSpc>
              <a:spcAft>
                <a:spcPts val="800"/>
              </a:spcAft>
              <a:buNone/>
              <a:defRPr/>
            </a:pPr>
            <a:r>
              <a:rPr lang="fr-FR" sz="1800" dirty="0"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     </a:t>
            </a:r>
            <a:r>
              <a:rPr lang="fr-FR" sz="1600" b="1" dirty="0">
                <a:solidFill>
                  <a:srgbClr val="00B050"/>
                </a:solidFill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320 points : 12 courses </a:t>
            </a:r>
          </a:p>
          <a:p>
            <a:pPr lvl="1" eaLnBrk="1" hangingPunct="1">
              <a:lnSpc>
                <a:spcPct val="115000"/>
              </a:lnSpc>
              <a:spcAft>
                <a:spcPts val="800"/>
              </a:spcAft>
              <a:defRPr/>
            </a:pPr>
            <a:r>
              <a:rPr lang="fr-FR" sz="1400" b="1" dirty="0"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4 x 1</a:t>
            </a:r>
            <a:r>
              <a:rPr lang="fr-FR" sz="1400" b="1" baseline="30000" dirty="0"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ère</a:t>
            </a:r>
          </a:p>
          <a:p>
            <a:pPr lvl="1" eaLnBrk="1" hangingPunct="1">
              <a:lnSpc>
                <a:spcPct val="115000"/>
              </a:lnSpc>
              <a:spcAft>
                <a:spcPts val="800"/>
              </a:spcAft>
              <a:defRPr/>
            </a:pPr>
            <a:r>
              <a:rPr lang="fr-FR" sz="1400" b="1" dirty="0"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1 x 2</a:t>
            </a:r>
            <a:r>
              <a:rPr kumimoji="0" lang="fr-FR" sz="1400" b="1" i="0" u="none" strike="noStrike" kern="1200" cap="none" spc="0" normalizeH="0" baseline="3000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ème</a:t>
            </a:r>
            <a:endParaRPr lang="fr-FR" sz="1400" b="1" dirty="0">
              <a:latin typeface="Calibri" panose="020F0502020204030204" pitchFamily="34" charset="0"/>
              <a:ea typeface="DengXian" panose="02010600030101010101" pitchFamily="2" charset="-122"/>
              <a:cs typeface="Times New Roman" panose="02020603050405020304" pitchFamily="18" charset="0"/>
            </a:endParaRPr>
          </a:p>
          <a:p>
            <a:pPr lvl="1" eaLnBrk="1" hangingPunct="1">
              <a:lnSpc>
                <a:spcPct val="115000"/>
              </a:lnSpc>
              <a:spcAft>
                <a:spcPts val="800"/>
              </a:spcAft>
              <a:defRPr/>
            </a:pPr>
            <a:r>
              <a:rPr lang="fr-FR" sz="1400" b="1" dirty="0"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1 x 3</a:t>
            </a:r>
            <a:r>
              <a:rPr kumimoji="0" lang="fr-FR" sz="1400" b="1" i="0" u="none" strike="noStrike" kern="1200" cap="none" spc="0" normalizeH="0" baseline="3000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ème</a:t>
            </a:r>
            <a:endParaRPr lang="fr-FR" sz="1400" b="1" dirty="0">
              <a:latin typeface="Calibri" panose="020F0502020204030204" pitchFamily="34" charset="0"/>
              <a:ea typeface="DengXian" panose="02010600030101010101" pitchFamily="2" charset="-122"/>
              <a:cs typeface="Times New Roman" panose="02020603050405020304" pitchFamily="18" charset="0"/>
            </a:endParaRPr>
          </a:p>
          <a:p>
            <a:pPr lvl="1" eaLnBrk="1" hangingPunct="1">
              <a:lnSpc>
                <a:spcPct val="115000"/>
              </a:lnSpc>
              <a:spcAft>
                <a:spcPts val="800"/>
              </a:spcAft>
              <a:defRPr/>
            </a:pPr>
            <a:r>
              <a:rPr lang="fr-FR" sz="1400" b="1" dirty="0"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2 x top 5</a:t>
            </a:r>
          </a:p>
          <a:p>
            <a:pPr lvl="1" eaLnBrk="1" hangingPunct="1">
              <a:lnSpc>
                <a:spcPct val="115000"/>
              </a:lnSpc>
              <a:spcAft>
                <a:spcPts val="800"/>
              </a:spcAft>
              <a:defRPr/>
            </a:pPr>
            <a:r>
              <a:rPr lang="fr-FR" sz="1400" b="1" dirty="0"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4 x top 10</a:t>
            </a:r>
          </a:p>
          <a:p>
            <a:pPr marL="0" indent="0" eaLnBrk="1" fontAlgn="auto" hangingPunct="1">
              <a:lnSpc>
                <a:spcPct val="115000"/>
              </a:lnSpc>
              <a:spcAft>
                <a:spcPts val="800"/>
              </a:spcAft>
              <a:buFont typeface="Arial" panose="020B0604020202020204" pitchFamily="34" charset="0"/>
              <a:buNone/>
              <a:defRPr/>
            </a:pPr>
            <a:endParaRPr lang="fr-FR" sz="1800" b="1" u="sng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 eaLnBrk="1" fontAlgn="auto" hangingPunct="1">
              <a:lnSpc>
                <a:spcPct val="115000"/>
              </a:lnSpc>
              <a:spcAft>
                <a:spcPts val="800"/>
              </a:spcAft>
              <a:buFont typeface="Arial" panose="020B0604020202020204" pitchFamily="34" charset="0"/>
              <a:buNone/>
              <a:defRPr/>
            </a:pPr>
            <a:endParaRPr lang="fr-FR" sz="1800" b="1" u="sng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 eaLnBrk="1" fontAlgn="auto" hangingPunct="1">
              <a:lnSpc>
                <a:spcPct val="115000"/>
              </a:lnSpc>
              <a:spcAft>
                <a:spcPts val="800"/>
              </a:spcAft>
              <a:buNone/>
              <a:defRPr/>
            </a:pPr>
            <a:endParaRPr lang="fr-FR" sz="1800" b="1" u="sng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 eaLnBrk="1" fontAlgn="auto" hangingPunct="1">
              <a:lnSpc>
                <a:spcPct val="115000"/>
              </a:lnSpc>
              <a:spcAft>
                <a:spcPts val="800"/>
              </a:spcAft>
              <a:buFont typeface="Arial" panose="020B0604020202020204" pitchFamily="34" charset="0"/>
              <a:buNone/>
              <a:defRPr/>
            </a:pPr>
            <a:endParaRPr lang="fr-FR" sz="2000" b="1" u="sng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11268" name="Picture 5">
            <a:extLst>
              <a:ext uri="{FF2B5EF4-FFF2-40B4-BE49-F238E27FC236}">
                <a16:creationId xmlns:a16="http://schemas.microsoft.com/office/drawing/2014/main" id="{499F6413-05E2-4FEA-8C18-4EDD387CCF8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05163" y="171450"/>
            <a:ext cx="6484937" cy="13700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" name="Image 2" descr="Une image contenant plein air, personne, chaussures, habits&#10;&#10;Description générée automatiquement">
            <a:extLst>
              <a:ext uri="{FF2B5EF4-FFF2-40B4-BE49-F238E27FC236}">
                <a16:creationId xmlns:a16="http://schemas.microsoft.com/office/drawing/2014/main" id="{66AE4299-CA64-1B38-DEDC-125381706E5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15947" y="1649413"/>
            <a:ext cx="3572182" cy="4987700"/>
          </a:xfrm>
          <a:prstGeom prst="rect">
            <a:avLst/>
          </a:prstGeom>
        </p:spPr>
      </p:pic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Titre 3">
            <a:extLst>
              <a:ext uri="{FF2B5EF4-FFF2-40B4-BE49-F238E27FC236}">
                <a16:creationId xmlns:a16="http://schemas.microsoft.com/office/drawing/2014/main" id="{9798779C-F7F7-4C95-8F25-3AD9EB728817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724025" y="-2278063"/>
            <a:ext cx="9894888" cy="1033463"/>
          </a:xfrm>
        </p:spPr>
        <p:txBody>
          <a:bodyPr/>
          <a:lstStyle/>
          <a:p>
            <a:pPr eaLnBrk="1" hangingPunct="1"/>
            <a:endParaRPr lang="en-US" altLang="fr-FR" sz="4000">
              <a:solidFill>
                <a:srgbClr val="FFFFFF"/>
              </a:solidFill>
            </a:endParaRPr>
          </a:p>
        </p:txBody>
      </p:sp>
      <p:sp>
        <p:nvSpPr>
          <p:cNvPr id="5" name="Espace réservé du texte vertical 4">
            <a:extLst>
              <a:ext uri="{FF2B5EF4-FFF2-40B4-BE49-F238E27FC236}">
                <a16:creationId xmlns:a16="http://schemas.microsoft.com/office/drawing/2014/main" id="{34E30BE8-3BC6-4086-A241-528C6037BD6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585788" y="1649413"/>
            <a:ext cx="11387137" cy="5037137"/>
          </a:xfrm>
        </p:spPr>
        <p:txBody>
          <a:bodyPr vert="horz" rtlCol="0" anchor="ctr">
            <a:normAutofit/>
          </a:bodyPr>
          <a:lstStyle/>
          <a:p>
            <a:pPr eaLnBrk="1" hangingPunct="1">
              <a:lnSpc>
                <a:spcPct val="107000"/>
              </a:lnSpc>
              <a:spcAft>
                <a:spcPts val="800"/>
              </a:spcAft>
              <a:defRPr/>
            </a:pPr>
            <a:r>
              <a:rPr lang="fr-FR" sz="1800" b="1" dirty="0">
                <a:latin typeface="Times New Roman" panose="02020603050405020304" pitchFamily="18" charset="0"/>
              </a:rPr>
              <a:t>8</a:t>
            </a:r>
            <a:r>
              <a:rPr lang="fr-FR" sz="1800" b="1" baseline="30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ème</a:t>
            </a:r>
            <a:r>
              <a:rPr lang="fr-FR" sz="1800" b="1" dirty="0">
                <a:latin typeface="Times New Roman" panose="02020603050405020304" pitchFamily="18" charset="0"/>
              </a:rPr>
              <a:t> </a:t>
            </a:r>
            <a:r>
              <a:rPr lang="fr-FR" sz="1800" b="1" dirty="0">
                <a:effectLst/>
                <a:latin typeface="Times New Roman" panose="02020603050405020304" pitchFamily="18" charset="0"/>
                <a:ea typeface="DengXian" panose="02010600030101010101" pitchFamily="2" charset="-122"/>
              </a:rPr>
              <a:t>Anne MARILLET</a:t>
            </a:r>
            <a:endParaRPr lang="fr-FR" sz="1800" b="1" dirty="0">
              <a:latin typeface="Times New Roman" panose="02020603050405020304" pitchFamily="18" charset="0"/>
            </a:endParaRPr>
          </a:p>
          <a:p>
            <a:pPr marL="0" indent="0" eaLnBrk="1" fontAlgn="auto" hangingPunct="1">
              <a:lnSpc>
                <a:spcPct val="115000"/>
              </a:lnSpc>
              <a:spcAft>
                <a:spcPts val="800"/>
              </a:spcAft>
              <a:buNone/>
              <a:defRPr/>
            </a:pPr>
            <a:r>
              <a:rPr lang="fr-FR" sz="1800" dirty="0"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     </a:t>
            </a:r>
            <a:r>
              <a:rPr lang="fr-FR" sz="1600" b="1" dirty="0">
                <a:solidFill>
                  <a:srgbClr val="00B050"/>
                </a:solidFill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343 points : 20 courses</a:t>
            </a:r>
          </a:p>
          <a:p>
            <a:pPr lvl="1" eaLnBrk="1" hangingPunct="1">
              <a:lnSpc>
                <a:spcPct val="115000"/>
              </a:lnSpc>
              <a:spcAft>
                <a:spcPts val="800"/>
              </a:spcAft>
              <a:defRPr/>
            </a:pPr>
            <a:r>
              <a:rPr lang="fr-FR" sz="1400" b="1" dirty="0"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2 x 2</a:t>
            </a:r>
            <a:r>
              <a:rPr kumimoji="0" lang="fr-FR" sz="1400" b="1" i="0" u="none" strike="noStrike" kern="1200" cap="none" spc="0" normalizeH="0" baseline="3000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ème</a:t>
            </a:r>
            <a:endParaRPr lang="fr-FR" sz="1400" b="1" dirty="0">
              <a:latin typeface="Calibri" panose="020F0502020204030204" pitchFamily="34" charset="0"/>
              <a:ea typeface="DengXian" panose="02010600030101010101" pitchFamily="2" charset="-122"/>
              <a:cs typeface="Times New Roman" panose="02020603050405020304" pitchFamily="18" charset="0"/>
            </a:endParaRPr>
          </a:p>
          <a:p>
            <a:pPr lvl="1" eaLnBrk="1" hangingPunct="1">
              <a:lnSpc>
                <a:spcPct val="115000"/>
              </a:lnSpc>
              <a:spcAft>
                <a:spcPts val="800"/>
              </a:spcAft>
              <a:defRPr/>
            </a:pPr>
            <a:r>
              <a:rPr lang="fr-FR" sz="1400" b="1" dirty="0"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1 x 3</a:t>
            </a:r>
            <a:r>
              <a:rPr kumimoji="0" lang="fr-FR" sz="1400" b="1" i="0" u="none" strike="noStrike" kern="1200" cap="none" spc="0" normalizeH="0" baseline="3000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ème</a:t>
            </a:r>
            <a:endParaRPr lang="fr-FR" sz="1400" b="1" dirty="0">
              <a:latin typeface="Calibri" panose="020F0502020204030204" pitchFamily="34" charset="0"/>
              <a:ea typeface="DengXian" panose="02010600030101010101" pitchFamily="2" charset="-122"/>
              <a:cs typeface="Times New Roman" panose="02020603050405020304" pitchFamily="18" charset="0"/>
            </a:endParaRPr>
          </a:p>
          <a:p>
            <a:pPr lvl="1" eaLnBrk="1" hangingPunct="1">
              <a:lnSpc>
                <a:spcPct val="115000"/>
              </a:lnSpc>
              <a:spcAft>
                <a:spcPts val="800"/>
              </a:spcAft>
              <a:defRPr/>
            </a:pPr>
            <a:r>
              <a:rPr lang="fr-FR" sz="1400" b="1" dirty="0"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7 x top 5</a:t>
            </a:r>
          </a:p>
          <a:p>
            <a:pPr lvl="1" eaLnBrk="1" hangingPunct="1">
              <a:lnSpc>
                <a:spcPct val="115000"/>
              </a:lnSpc>
              <a:spcAft>
                <a:spcPts val="800"/>
              </a:spcAft>
              <a:defRPr/>
            </a:pPr>
            <a:r>
              <a:rPr lang="fr-FR" sz="1400" b="1" dirty="0"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9 x top 10</a:t>
            </a:r>
          </a:p>
          <a:p>
            <a:pPr marL="457200" lvl="1" indent="0" eaLnBrk="1" hangingPunct="1">
              <a:lnSpc>
                <a:spcPct val="115000"/>
              </a:lnSpc>
              <a:spcAft>
                <a:spcPts val="800"/>
              </a:spcAft>
              <a:buNone/>
              <a:defRPr/>
            </a:pPr>
            <a:endParaRPr lang="fr-FR" sz="1400" b="1" dirty="0">
              <a:latin typeface="Calibri" panose="020F0502020204030204" pitchFamily="34" charset="0"/>
              <a:ea typeface="DengXian" panose="02010600030101010101" pitchFamily="2" charset="-122"/>
              <a:cs typeface="Times New Roman" panose="02020603050405020304" pitchFamily="18" charset="0"/>
            </a:endParaRPr>
          </a:p>
          <a:p>
            <a:pPr marL="0" indent="0" eaLnBrk="1" fontAlgn="auto" hangingPunct="1">
              <a:lnSpc>
                <a:spcPct val="115000"/>
              </a:lnSpc>
              <a:spcAft>
                <a:spcPts val="800"/>
              </a:spcAft>
              <a:buNone/>
              <a:defRPr/>
            </a:pPr>
            <a:endParaRPr lang="fr-FR" sz="1800" b="1" u="sng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eaLnBrk="1" fontAlgn="auto" hangingPunct="1">
              <a:lnSpc>
                <a:spcPct val="115000"/>
              </a:lnSpc>
              <a:spcAft>
                <a:spcPts val="800"/>
              </a:spcAft>
              <a:defRPr/>
            </a:pPr>
            <a:endParaRPr lang="fr-FR" sz="1800" b="1" u="sng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eaLnBrk="1" fontAlgn="auto" hangingPunct="1">
              <a:lnSpc>
                <a:spcPct val="115000"/>
              </a:lnSpc>
              <a:spcAft>
                <a:spcPts val="800"/>
              </a:spcAft>
              <a:defRPr/>
            </a:pPr>
            <a:endParaRPr lang="fr-FR" sz="1800" b="1" u="sng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 eaLnBrk="1" fontAlgn="auto" hangingPunct="1">
              <a:lnSpc>
                <a:spcPct val="115000"/>
              </a:lnSpc>
              <a:spcAft>
                <a:spcPts val="800"/>
              </a:spcAft>
              <a:buFont typeface="Arial" panose="020B0604020202020204" pitchFamily="34" charset="0"/>
              <a:buNone/>
              <a:defRPr/>
            </a:pPr>
            <a:endParaRPr lang="fr-FR" sz="2000" b="1" u="sng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10244" name="Picture 5">
            <a:extLst>
              <a:ext uri="{FF2B5EF4-FFF2-40B4-BE49-F238E27FC236}">
                <a16:creationId xmlns:a16="http://schemas.microsoft.com/office/drawing/2014/main" id="{2DC4CFEE-25B4-4A10-B6EC-312B0D44140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05163" y="171450"/>
            <a:ext cx="6484937" cy="13700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" name="Image 2" descr="Une image contenant plein air, herbe, personne, habits&#10;&#10;Description générée automatiquement">
            <a:extLst>
              <a:ext uri="{FF2B5EF4-FFF2-40B4-BE49-F238E27FC236}">
                <a16:creationId xmlns:a16="http://schemas.microsoft.com/office/drawing/2014/main" id="{030DC407-0669-1074-14DC-024C5C6839F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60669" y="1649412"/>
            <a:ext cx="4970087" cy="5037137"/>
          </a:xfrm>
          <a:prstGeom prst="rect">
            <a:avLst/>
          </a:prstGeom>
        </p:spPr>
      </p:pic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6FC06AB4-BED5-1841-4968-0CCDB41C8EC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Titre 3">
            <a:extLst>
              <a:ext uri="{FF2B5EF4-FFF2-40B4-BE49-F238E27FC236}">
                <a16:creationId xmlns:a16="http://schemas.microsoft.com/office/drawing/2014/main" id="{5AA37169-9383-78B8-3A13-91B0BFDB92A0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724025" y="-2278063"/>
            <a:ext cx="9894888" cy="1033463"/>
          </a:xfrm>
        </p:spPr>
        <p:txBody>
          <a:bodyPr/>
          <a:lstStyle/>
          <a:p>
            <a:pPr eaLnBrk="1" hangingPunct="1"/>
            <a:endParaRPr lang="en-US" altLang="fr-FR" sz="4000">
              <a:solidFill>
                <a:srgbClr val="FFFFFF"/>
              </a:solidFill>
            </a:endParaRPr>
          </a:p>
        </p:txBody>
      </p:sp>
      <p:sp>
        <p:nvSpPr>
          <p:cNvPr id="5" name="Espace réservé du texte vertical 4">
            <a:extLst>
              <a:ext uri="{FF2B5EF4-FFF2-40B4-BE49-F238E27FC236}">
                <a16:creationId xmlns:a16="http://schemas.microsoft.com/office/drawing/2014/main" id="{0D3B19F7-92F1-D9AC-E2B5-F1E9AA63924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585788" y="1649413"/>
            <a:ext cx="11387137" cy="5037137"/>
          </a:xfrm>
        </p:spPr>
        <p:txBody>
          <a:bodyPr vert="horz" rtlCol="0" anchor="ctr">
            <a:normAutofit/>
          </a:bodyPr>
          <a:lstStyle/>
          <a:p>
            <a:pPr eaLnBrk="1" hangingPunct="1">
              <a:lnSpc>
                <a:spcPct val="107000"/>
              </a:lnSpc>
              <a:spcAft>
                <a:spcPts val="800"/>
              </a:spcAft>
              <a:defRPr/>
            </a:pPr>
            <a:r>
              <a:rPr lang="fr-FR" sz="1800" b="1" dirty="0">
                <a:latin typeface="Times New Roman" panose="02020603050405020304" pitchFamily="18" charset="0"/>
              </a:rPr>
              <a:t>7</a:t>
            </a:r>
            <a:r>
              <a:rPr lang="fr-FR" sz="1800" b="1" baseline="30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ème </a:t>
            </a:r>
            <a:r>
              <a:rPr lang="fr-FR" sz="1800" b="1" dirty="0">
                <a:effectLst/>
                <a:latin typeface="Times New Roman" panose="02020603050405020304" pitchFamily="18" charset="0"/>
                <a:ea typeface="DengXian" panose="02010600030101010101" pitchFamily="2" charset="-122"/>
              </a:rPr>
              <a:t>Ludivine FULGET</a:t>
            </a:r>
            <a:endParaRPr lang="fr-FR" sz="1800" b="1" dirty="0">
              <a:latin typeface="Times New Roman" panose="02020603050405020304" pitchFamily="18" charset="0"/>
            </a:endParaRPr>
          </a:p>
          <a:p>
            <a:pPr marL="0" indent="0" eaLnBrk="1" fontAlgn="auto" hangingPunct="1">
              <a:lnSpc>
                <a:spcPct val="115000"/>
              </a:lnSpc>
              <a:spcAft>
                <a:spcPts val="800"/>
              </a:spcAft>
              <a:buNone/>
              <a:defRPr/>
            </a:pPr>
            <a:r>
              <a:rPr lang="fr-FR" sz="1800" dirty="0"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     </a:t>
            </a:r>
            <a:r>
              <a:rPr kumimoji="0" lang="fr-FR" sz="1600" b="1" i="0" u="none" strike="noStrike" kern="120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348 points : 15 courses</a:t>
            </a:r>
            <a:endParaRPr lang="fr-FR" sz="1600" b="1" dirty="0">
              <a:solidFill>
                <a:srgbClr val="00B050"/>
              </a:solidFill>
              <a:latin typeface="Calibri" panose="020F0502020204030204" pitchFamily="34" charset="0"/>
              <a:ea typeface="DengXian" panose="02010600030101010101" pitchFamily="2" charset="-122"/>
              <a:cs typeface="Times New Roman" panose="02020603050405020304" pitchFamily="18" charset="0"/>
            </a:endParaRPr>
          </a:p>
          <a:p>
            <a:pPr lvl="1" eaLnBrk="1" hangingPunct="1">
              <a:lnSpc>
                <a:spcPct val="115000"/>
              </a:lnSpc>
              <a:spcAft>
                <a:spcPts val="800"/>
              </a:spcAft>
              <a:defRPr/>
            </a:pPr>
            <a:r>
              <a:rPr lang="fr-FR" sz="1400" b="1" dirty="0"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1 x 1</a:t>
            </a:r>
            <a:r>
              <a:rPr lang="fr-FR" sz="1400" b="1" baseline="30000" dirty="0"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ère </a:t>
            </a:r>
          </a:p>
          <a:p>
            <a:pPr lvl="1" eaLnBrk="1" hangingPunct="1">
              <a:lnSpc>
                <a:spcPct val="115000"/>
              </a:lnSpc>
              <a:spcAft>
                <a:spcPts val="800"/>
              </a:spcAft>
              <a:defRPr/>
            </a:pPr>
            <a:r>
              <a:rPr lang="fr-FR" sz="1400" b="1" dirty="0"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8 x 2</a:t>
            </a:r>
            <a:r>
              <a:rPr kumimoji="0" lang="fr-FR" sz="1400" b="1" i="0" u="none" strike="noStrike" kern="1200" cap="none" spc="0" normalizeH="0" baseline="3000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ème</a:t>
            </a:r>
            <a:endParaRPr lang="fr-FR" sz="1400" b="1" dirty="0">
              <a:latin typeface="Calibri" panose="020F0502020204030204" pitchFamily="34" charset="0"/>
              <a:ea typeface="DengXian" panose="02010600030101010101" pitchFamily="2" charset="-122"/>
              <a:cs typeface="Times New Roman" panose="02020603050405020304" pitchFamily="18" charset="0"/>
            </a:endParaRPr>
          </a:p>
          <a:p>
            <a:pPr lvl="1" eaLnBrk="1" hangingPunct="1">
              <a:lnSpc>
                <a:spcPct val="115000"/>
              </a:lnSpc>
              <a:spcAft>
                <a:spcPts val="800"/>
              </a:spcAft>
              <a:defRPr/>
            </a:pPr>
            <a:r>
              <a:rPr lang="fr-FR" sz="1400" b="1" dirty="0"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3 x 3</a:t>
            </a:r>
            <a:r>
              <a:rPr kumimoji="0" lang="fr-FR" sz="1400" b="1" i="0" u="none" strike="noStrike" kern="1200" cap="none" spc="0" normalizeH="0" baseline="3000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ème</a:t>
            </a:r>
            <a:endParaRPr lang="fr-FR" sz="1400" b="1" dirty="0">
              <a:latin typeface="Calibri" panose="020F0502020204030204" pitchFamily="34" charset="0"/>
              <a:ea typeface="DengXian" panose="02010600030101010101" pitchFamily="2" charset="-122"/>
              <a:cs typeface="Times New Roman" panose="02020603050405020304" pitchFamily="18" charset="0"/>
            </a:endParaRPr>
          </a:p>
          <a:p>
            <a:pPr lvl="1" eaLnBrk="1" hangingPunct="1">
              <a:lnSpc>
                <a:spcPct val="115000"/>
              </a:lnSpc>
              <a:spcAft>
                <a:spcPts val="800"/>
              </a:spcAft>
              <a:defRPr/>
            </a:pPr>
            <a:r>
              <a:rPr lang="fr-FR" sz="1400" b="1" dirty="0"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1 x top 5</a:t>
            </a:r>
          </a:p>
          <a:p>
            <a:pPr lvl="1" eaLnBrk="1" hangingPunct="1">
              <a:lnSpc>
                <a:spcPct val="115000"/>
              </a:lnSpc>
              <a:spcAft>
                <a:spcPts val="800"/>
              </a:spcAft>
              <a:defRPr/>
            </a:pPr>
            <a:r>
              <a:rPr lang="fr-FR" sz="1400" b="1" dirty="0"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1 x top 10</a:t>
            </a:r>
          </a:p>
          <a:p>
            <a:pPr marL="0" indent="0" eaLnBrk="1" fontAlgn="auto" hangingPunct="1">
              <a:lnSpc>
                <a:spcPct val="115000"/>
              </a:lnSpc>
              <a:spcAft>
                <a:spcPts val="800"/>
              </a:spcAft>
              <a:buNone/>
              <a:defRPr/>
            </a:pPr>
            <a:endParaRPr lang="fr-FR" sz="1800" b="1" u="sng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eaLnBrk="1" fontAlgn="auto" hangingPunct="1">
              <a:lnSpc>
                <a:spcPct val="115000"/>
              </a:lnSpc>
              <a:spcAft>
                <a:spcPts val="800"/>
              </a:spcAft>
              <a:defRPr/>
            </a:pPr>
            <a:endParaRPr lang="fr-FR" sz="1800" b="1" u="sng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eaLnBrk="1" fontAlgn="auto" hangingPunct="1">
              <a:lnSpc>
                <a:spcPct val="115000"/>
              </a:lnSpc>
              <a:spcAft>
                <a:spcPts val="800"/>
              </a:spcAft>
              <a:defRPr/>
            </a:pPr>
            <a:endParaRPr lang="fr-FR" sz="1800" b="1" u="sng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 eaLnBrk="1" fontAlgn="auto" hangingPunct="1">
              <a:lnSpc>
                <a:spcPct val="115000"/>
              </a:lnSpc>
              <a:spcAft>
                <a:spcPts val="800"/>
              </a:spcAft>
              <a:buFont typeface="Arial" panose="020B0604020202020204" pitchFamily="34" charset="0"/>
              <a:buNone/>
              <a:defRPr/>
            </a:pPr>
            <a:endParaRPr lang="fr-FR" sz="2000" b="1" u="sng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10244" name="Picture 5">
            <a:extLst>
              <a:ext uri="{FF2B5EF4-FFF2-40B4-BE49-F238E27FC236}">
                <a16:creationId xmlns:a16="http://schemas.microsoft.com/office/drawing/2014/main" id="{6EFE2339-1EED-3EE9-E1A0-6D227E9F573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05163" y="171450"/>
            <a:ext cx="6484937" cy="13700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" name="Image 1" descr="Une image contenant herbe, plein air, personne, arbre&#10;&#10;Description générée automatiquement">
            <a:extLst>
              <a:ext uri="{FF2B5EF4-FFF2-40B4-BE49-F238E27FC236}">
                <a16:creationId xmlns:a16="http://schemas.microsoft.com/office/drawing/2014/main" id="{A8DE4D49-2231-3A1A-A74E-A2E7B366892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53878" y="1649413"/>
            <a:ext cx="3747351" cy="50371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42134021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Titre 3">
            <a:extLst>
              <a:ext uri="{FF2B5EF4-FFF2-40B4-BE49-F238E27FC236}">
                <a16:creationId xmlns:a16="http://schemas.microsoft.com/office/drawing/2014/main" id="{A219E149-0186-422E-B079-0AFD0379125A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724025" y="-2278063"/>
            <a:ext cx="9894888" cy="1033463"/>
          </a:xfrm>
        </p:spPr>
        <p:txBody>
          <a:bodyPr/>
          <a:lstStyle/>
          <a:p>
            <a:pPr eaLnBrk="1" hangingPunct="1"/>
            <a:endParaRPr lang="en-US" altLang="fr-FR" sz="4000">
              <a:solidFill>
                <a:srgbClr val="FFFFFF"/>
              </a:solidFill>
            </a:endParaRPr>
          </a:p>
        </p:txBody>
      </p:sp>
      <p:sp>
        <p:nvSpPr>
          <p:cNvPr id="5" name="Espace réservé du texte vertical 4">
            <a:extLst>
              <a:ext uri="{FF2B5EF4-FFF2-40B4-BE49-F238E27FC236}">
                <a16:creationId xmlns:a16="http://schemas.microsoft.com/office/drawing/2014/main" id="{4176DC41-E2BF-4785-A7D5-2061C17FA2A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585788" y="1649413"/>
            <a:ext cx="11387137" cy="5037137"/>
          </a:xfrm>
        </p:spPr>
        <p:txBody>
          <a:bodyPr vert="horz" rtlCol="0" anchor="ctr">
            <a:normAutofit/>
          </a:bodyPr>
          <a:lstStyle/>
          <a:p>
            <a:pPr eaLnBrk="1" hangingPunct="1">
              <a:lnSpc>
                <a:spcPct val="107000"/>
              </a:lnSpc>
              <a:spcAft>
                <a:spcPts val="800"/>
              </a:spcAft>
              <a:defRPr/>
            </a:pPr>
            <a:r>
              <a:rPr lang="fr-FR" sz="1800" b="1" dirty="0">
                <a:latin typeface="Times New Roman" panose="02020603050405020304" pitchFamily="18" charset="0"/>
              </a:rPr>
              <a:t>6</a:t>
            </a:r>
            <a:r>
              <a:rPr lang="fr-FR" sz="1800" b="1" baseline="30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ème</a:t>
            </a:r>
            <a:r>
              <a:rPr lang="fr-FR" sz="1800" b="0" i="0" u="none" strike="noStrike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 </a:t>
            </a:r>
            <a:r>
              <a:rPr lang="fr-FR" sz="1800" b="1" dirty="0">
                <a:effectLst/>
                <a:latin typeface="Times New Roman" panose="02020603050405020304" pitchFamily="18" charset="0"/>
                <a:ea typeface="DengXian" panose="02010600030101010101" pitchFamily="2" charset="-122"/>
              </a:rPr>
              <a:t>Madison DURAND</a:t>
            </a:r>
            <a:endParaRPr lang="fr-FR" sz="1800" b="1" dirty="0">
              <a:latin typeface="Times New Roman" panose="02020603050405020304" pitchFamily="18" charset="0"/>
            </a:endParaRPr>
          </a:p>
          <a:p>
            <a:pPr marL="0" indent="0" eaLnBrk="1" fontAlgn="auto" hangingPunct="1">
              <a:lnSpc>
                <a:spcPct val="115000"/>
              </a:lnSpc>
              <a:spcAft>
                <a:spcPts val="800"/>
              </a:spcAft>
              <a:buNone/>
              <a:defRPr/>
            </a:pPr>
            <a:r>
              <a:rPr lang="fr-FR" sz="1800" dirty="0"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     </a:t>
            </a:r>
            <a:r>
              <a:rPr lang="fr-FR" sz="1600" b="1" dirty="0">
                <a:solidFill>
                  <a:srgbClr val="00B050"/>
                </a:solidFill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394 points : 14 courses </a:t>
            </a:r>
          </a:p>
          <a:p>
            <a:pPr lvl="1" eaLnBrk="1" hangingPunct="1">
              <a:lnSpc>
                <a:spcPct val="115000"/>
              </a:lnSpc>
              <a:spcAft>
                <a:spcPts val="800"/>
              </a:spcAft>
              <a:defRPr/>
            </a:pPr>
            <a:r>
              <a:rPr lang="fr-FR" sz="1400" b="1" dirty="0"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3 x 1</a:t>
            </a:r>
            <a:r>
              <a:rPr lang="fr-FR" sz="1400" b="1" baseline="30000" dirty="0"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ère</a:t>
            </a:r>
          </a:p>
          <a:p>
            <a:pPr lvl="1" eaLnBrk="1" hangingPunct="1">
              <a:lnSpc>
                <a:spcPct val="115000"/>
              </a:lnSpc>
              <a:spcAft>
                <a:spcPts val="800"/>
              </a:spcAft>
              <a:defRPr/>
            </a:pPr>
            <a:r>
              <a:rPr lang="fr-FR" sz="1400" b="1" dirty="0"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2 x 2</a:t>
            </a:r>
            <a:r>
              <a:rPr kumimoji="0" lang="fr-FR" sz="1400" b="1" i="0" u="none" strike="noStrike" kern="1200" cap="none" spc="0" normalizeH="0" baseline="3000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ème</a:t>
            </a:r>
            <a:endParaRPr lang="fr-FR" sz="1400" b="1" dirty="0">
              <a:latin typeface="Calibri" panose="020F0502020204030204" pitchFamily="34" charset="0"/>
              <a:ea typeface="DengXian" panose="02010600030101010101" pitchFamily="2" charset="-122"/>
              <a:cs typeface="Times New Roman" panose="02020603050405020304" pitchFamily="18" charset="0"/>
            </a:endParaRPr>
          </a:p>
          <a:p>
            <a:pPr lvl="1" eaLnBrk="1" hangingPunct="1">
              <a:lnSpc>
                <a:spcPct val="115000"/>
              </a:lnSpc>
              <a:spcAft>
                <a:spcPts val="800"/>
              </a:spcAft>
              <a:defRPr/>
            </a:pPr>
            <a:r>
              <a:rPr lang="fr-FR" sz="1400" b="1" dirty="0"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1 x 3</a:t>
            </a:r>
            <a:r>
              <a:rPr kumimoji="0" lang="fr-FR" sz="1400" b="1" i="0" u="none" strike="noStrike" kern="1200" cap="none" spc="0" normalizeH="0" baseline="3000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ème</a:t>
            </a:r>
            <a:endParaRPr kumimoji="0" lang="fr-FR" sz="1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DengXian" panose="02010600030101010101" pitchFamily="2" charset="-122"/>
              <a:cs typeface="Times New Roman" panose="02020603050405020304" pitchFamily="18" charset="0"/>
            </a:endParaRPr>
          </a:p>
          <a:p>
            <a:pPr lvl="1" eaLnBrk="1" hangingPunct="1">
              <a:lnSpc>
                <a:spcPct val="115000"/>
              </a:lnSpc>
              <a:spcAft>
                <a:spcPts val="800"/>
              </a:spcAft>
              <a:defRPr/>
            </a:pPr>
            <a:r>
              <a:rPr lang="fr-FR" sz="1400" b="1" dirty="0"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3 x top 5</a:t>
            </a:r>
          </a:p>
          <a:p>
            <a:pPr lvl="1" eaLnBrk="1" hangingPunct="1">
              <a:lnSpc>
                <a:spcPct val="115000"/>
              </a:lnSpc>
              <a:spcAft>
                <a:spcPts val="800"/>
              </a:spcAft>
              <a:defRPr/>
            </a:pPr>
            <a:r>
              <a:rPr lang="fr-FR" sz="1400" b="1" dirty="0"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4 x top 10</a:t>
            </a:r>
          </a:p>
          <a:p>
            <a:pPr eaLnBrk="1" fontAlgn="auto" hangingPunct="1">
              <a:lnSpc>
                <a:spcPct val="115000"/>
              </a:lnSpc>
              <a:spcBef>
                <a:spcPts val="1200"/>
              </a:spcBef>
              <a:spcAft>
                <a:spcPts val="800"/>
              </a:spcAft>
              <a:defRPr/>
            </a:pPr>
            <a:endParaRPr lang="fr-FR" sz="1800" b="1" u="sng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eaLnBrk="1" fontAlgn="auto" hangingPunct="1">
              <a:lnSpc>
                <a:spcPct val="115000"/>
              </a:lnSpc>
              <a:spcAft>
                <a:spcPts val="800"/>
              </a:spcAft>
              <a:defRPr/>
            </a:pPr>
            <a:endParaRPr lang="fr-FR" sz="1800" b="1" u="sng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eaLnBrk="1" fontAlgn="auto" hangingPunct="1">
              <a:lnSpc>
                <a:spcPct val="115000"/>
              </a:lnSpc>
              <a:spcAft>
                <a:spcPts val="800"/>
              </a:spcAft>
              <a:defRPr/>
            </a:pPr>
            <a:endParaRPr lang="fr-FR" sz="1800" b="1" u="sng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 eaLnBrk="1" fontAlgn="auto" hangingPunct="1">
              <a:lnSpc>
                <a:spcPct val="115000"/>
              </a:lnSpc>
              <a:spcAft>
                <a:spcPts val="800"/>
              </a:spcAft>
              <a:buFont typeface="Arial" panose="020B0604020202020204" pitchFamily="34" charset="0"/>
              <a:buNone/>
              <a:defRPr/>
            </a:pPr>
            <a:endParaRPr lang="fr-FR" sz="1800" b="1" u="sng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8196" name="Picture 5">
            <a:extLst>
              <a:ext uri="{FF2B5EF4-FFF2-40B4-BE49-F238E27FC236}">
                <a16:creationId xmlns:a16="http://schemas.microsoft.com/office/drawing/2014/main" id="{F88DB7DB-C1CE-4387-AFB7-D5B16BBF7D7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05163" y="171450"/>
            <a:ext cx="6484937" cy="13700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" name="Image 2" descr="Une image contenant plein air, personne, arbre, sport&#10;&#10;Description générée automatiquement">
            <a:extLst>
              <a:ext uri="{FF2B5EF4-FFF2-40B4-BE49-F238E27FC236}">
                <a16:creationId xmlns:a16="http://schemas.microsoft.com/office/drawing/2014/main" id="{282ADE43-DC35-C65E-74A4-6A5112A4B1C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14833" y="1622497"/>
            <a:ext cx="3637321" cy="5064053"/>
          </a:xfrm>
          <a:prstGeom prst="rect">
            <a:avLst/>
          </a:prstGeom>
        </p:spPr>
      </p:pic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Titre 3">
            <a:extLst>
              <a:ext uri="{FF2B5EF4-FFF2-40B4-BE49-F238E27FC236}">
                <a16:creationId xmlns:a16="http://schemas.microsoft.com/office/drawing/2014/main" id="{F80F70F5-FBD5-4DA4-8460-2AD2DB850A79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724025" y="-2278063"/>
            <a:ext cx="9894888" cy="1033463"/>
          </a:xfrm>
        </p:spPr>
        <p:txBody>
          <a:bodyPr/>
          <a:lstStyle/>
          <a:p>
            <a:pPr eaLnBrk="1" hangingPunct="1"/>
            <a:endParaRPr lang="en-US" altLang="fr-FR" sz="4000">
              <a:solidFill>
                <a:srgbClr val="FFFFFF"/>
              </a:solidFill>
            </a:endParaRPr>
          </a:p>
        </p:txBody>
      </p:sp>
      <p:sp>
        <p:nvSpPr>
          <p:cNvPr id="5" name="Espace réservé du texte vertical 4">
            <a:extLst>
              <a:ext uri="{FF2B5EF4-FFF2-40B4-BE49-F238E27FC236}">
                <a16:creationId xmlns:a16="http://schemas.microsoft.com/office/drawing/2014/main" id="{77B0FF50-7F42-49BF-83E7-4B4AEA42618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585788" y="1649413"/>
            <a:ext cx="11387137" cy="5037137"/>
          </a:xfrm>
        </p:spPr>
        <p:txBody>
          <a:bodyPr vert="horz" rtlCol="0" anchor="ctr">
            <a:normAutofit/>
          </a:bodyPr>
          <a:lstStyle/>
          <a:p>
            <a:pPr eaLnBrk="1" hangingPunct="1">
              <a:lnSpc>
                <a:spcPct val="107000"/>
              </a:lnSpc>
              <a:spcAft>
                <a:spcPts val="800"/>
              </a:spcAft>
              <a:defRPr/>
            </a:pPr>
            <a:r>
              <a:rPr lang="fr-FR" sz="1800" b="1" dirty="0">
                <a:latin typeface="Times New Roman" panose="02020603050405020304" pitchFamily="18" charset="0"/>
              </a:rPr>
              <a:t>5</a:t>
            </a:r>
            <a:r>
              <a:rPr lang="fr-FR" sz="1800" b="1" baseline="30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ème </a:t>
            </a:r>
            <a:r>
              <a:rPr lang="fr-FR" sz="1800" b="1" dirty="0" err="1">
                <a:latin typeface="Times New Roman" panose="02020603050405020304" pitchFamily="18" charset="0"/>
              </a:rPr>
              <a:t>Raffaëlla</a:t>
            </a:r>
            <a:r>
              <a:rPr lang="fr-FR" sz="1800" b="1" dirty="0">
                <a:latin typeface="Times New Roman" panose="02020603050405020304" pitchFamily="18" charset="0"/>
              </a:rPr>
              <a:t> CASIRAGHI</a:t>
            </a:r>
          </a:p>
          <a:p>
            <a:pPr marL="0" indent="0" eaLnBrk="1" fontAlgn="auto" hangingPunct="1">
              <a:lnSpc>
                <a:spcPct val="115000"/>
              </a:lnSpc>
              <a:spcAft>
                <a:spcPts val="800"/>
              </a:spcAft>
              <a:buNone/>
              <a:defRPr/>
            </a:pPr>
            <a:r>
              <a:rPr lang="fr-FR" sz="1600" dirty="0">
                <a:solidFill>
                  <a:srgbClr val="00B050"/>
                </a:solidFill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      </a:t>
            </a:r>
            <a:r>
              <a:rPr lang="fr-FR" sz="1600" b="1" dirty="0">
                <a:solidFill>
                  <a:srgbClr val="00B050"/>
                </a:solidFill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438 points : 28 courses</a:t>
            </a:r>
          </a:p>
          <a:p>
            <a:pPr lvl="1" eaLnBrk="1" hangingPunct="1">
              <a:lnSpc>
                <a:spcPct val="115000"/>
              </a:lnSpc>
              <a:spcAft>
                <a:spcPts val="800"/>
              </a:spcAft>
              <a:defRPr/>
            </a:pPr>
            <a:r>
              <a:rPr lang="fr-FR" sz="1400" b="1" dirty="0"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3 x 2</a:t>
            </a:r>
            <a:r>
              <a:rPr kumimoji="0" lang="fr-FR" sz="1400" b="1" i="0" u="none" strike="noStrike" kern="1200" cap="none" spc="0" normalizeH="0" baseline="3000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ème</a:t>
            </a:r>
            <a:endParaRPr kumimoji="0" lang="fr-FR" sz="1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DengXian" panose="02010600030101010101" pitchFamily="2" charset="-122"/>
              <a:cs typeface="Times New Roman" panose="02020603050405020304" pitchFamily="18" charset="0"/>
            </a:endParaRPr>
          </a:p>
          <a:p>
            <a:pPr lvl="1" eaLnBrk="1" hangingPunct="1">
              <a:lnSpc>
                <a:spcPct val="115000"/>
              </a:lnSpc>
              <a:spcAft>
                <a:spcPts val="800"/>
              </a:spcAft>
              <a:defRPr/>
            </a:pPr>
            <a:r>
              <a:rPr lang="fr-FR" sz="1400" b="1" dirty="0"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2 x 3</a:t>
            </a:r>
            <a:r>
              <a:rPr kumimoji="0" lang="fr-FR" sz="1400" b="1" i="0" u="none" strike="noStrike" kern="1200" cap="none" spc="0" normalizeH="0" baseline="3000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ème</a:t>
            </a:r>
            <a:endParaRPr kumimoji="0" lang="fr-FR" sz="1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DengXian" panose="02010600030101010101" pitchFamily="2" charset="-122"/>
              <a:cs typeface="Times New Roman" panose="02020603050405020304" pitchFamily="18" charset="0"/>
            </a:endParaRPr>
          </a:p>
          <a:p>
            <a:pPr lvl="1" eaLnBrk="1" hangingPunct="1">
              <a:lnSpc>
                <a:spcPct val="115000"/>
              </a:lnSpc>
              <a:spcAft>
                <a:spcPts val="800"/>
              </a:spcAft>
              <a:defRPr/>
            </a:pPr>
            <a:r>
              <a:rPr lang="fr-FR" sz="1400" b="1" dirty="0"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6 x top 5</a:t>
            </a:r>
          </a:p>
          <a:p>
            <a:pPr lvl="1" eaLnBrk="1" hangingPunct="1">
              <a:lnSpc>
                <a:spcPct val="115000"/>
              </a:lnSpc>
              <a:spcAft>
                <a:spcPts val="800"/>
              </a:spcAft>
              <a:defRPr/>
            </a:pPr>
            <a:r>
              <a:rPr lang="fr-FR" sz="1400" b="1" dirty="0"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13 x top 10</a:t>
            </a:r>
          </a:p>
          <a:p>
            <a:pPr marL="457200" lvl="1" indent="0" eaLnBrk="1" hangingPunct="1">
              <a:lnSpc>
                <a:spcPct val="115000"/>
              </a:lnSpc>
              <a:spcBef>
                <a:spcPts val="0"/>
              </a:spcBef>
              <a:spcAft>
                <a:spcPts val="800"/>
              </a:spcAft>
              <a:buNone/>
              <a:defRPr/>
            </a:pPr>
            <a:endParaRPr lang="fr-FR" sz="1800" b="1" u="sng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eaLnBrk="1" fontAlgn="auto" hangingPunct="1">
              <a:lnSpc>
                <a:spcPct val="115000"/>
              </a:lnSpc>
              <a:spcAft>
                <a:spcPts val="800"/>
              </a:spcAft>
              <a:defRPr/>
            </a:pPr>
            <a:endParaRPr lang="fr-FR" sz="1800" b="1" u="sng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eaLnBrk="1" fontAlgn="auto" hangingPunct="1">
              <a:lnSpc>
                <a:spcPct val="115000"/>
              </a:lnSpc>
              <a:spcAft>
                <a:spcPts val="800"/>
              </a:spcAft>
              <a:defRPr/>
            </a:pPr>
            <a:endParaRPr lang="fr-FR" sz="1800" b="1" u="sng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eaLnBrk="1" fontAlgn="auto" hangingPunct="1">
              <a:lnSpc>
                <a:spcPct val="115000"/>
              </a:lnSpc>
              <a:spcAft>
                <a:spcPts val="800"/>
              </a:spcAft>
              <a:defRPr/>
            </a:pPr>
            <a:endParaRPr lang="fr-FR" sz="1800" b="1" u="sng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 eaLnBrk="1" fontAlgn="auto" hangingPunct="1">
              <a:lnSpc>
                <a:spcPct val="115000"/>
              </a:lnSpc>
              <a:spcAft>
                <a:spcPts val="800"/>
              </a:spcAft>
              <a:buFont typeface="Arial" panose="020B0604020202020204" pitchFamily="34" charset="0"/>
              <a:buNone/>
              <a:defRPr/>
            </a:pPr>
            <a:endParaRPr lang="fr-FR" sz="2000" b="1" u="sng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7172" name="Picture 5">
            <a:extLst>
              <a:ext uri="{FF2B5EF4-FFF2-40B4-BE49-F238E27FC236}">
                <a16:creationId xmlns:a16="http://schemas.microsoft.com/office/drawing/2014/main" id="{BF629B01-D85D-461E-A494-541689B9539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05163" y="171450"/>
            <a:ext cx="6484937" cy="13700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" name="Image 2" descr="Une image contenant plein air, habits, personne, faire de la randonnée&#10;&#10;Description générée automatiquement">
            <a:extLst>
              <a:ext uri="{FF2B5EF4-FFF2-40B4-BE49-F238E27FC236}">
                <a16:creationId xmlns:a16="http://schemas.microsoft.com/office/drawing/2014/main" id="{3890F4BD-3E63-BAE8-D0CB-7DCCBBE24DD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65367" y="1649413"/>
            <a:ext cx="3347461" cy="5029787"/>
          </a:xfrm>
          <a:prstGeom prst="rect">
            <a:avLst/>
          </a:prstGeom>
        </p:spPr>
      </p:pic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02E1AC60-0D76-854F-9F14-C31707C8B2B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Titre 3">
            <a:extLst>
              <a:ext uri="{FF2B5EF4-FFF2-40B4-BE49-F238E27FC236}">
                <a16:creationId xmlns:a16="http://schemas.microsoft.com/office/drawing/2014/main" id="{625BDF36-6C58-0A51-5E34-73C496BC53CB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724025" y="-2278063"/>
            <a:ext cx="9894888" cy="1033463"/>
          </a:xfrm>
        </p:spPr>
        <p:txBody>
          <a:bodyPr/>
          <a:lstStyle/>
          <a:p>
            <a:pPr eaLnBrk="1" hangingPunct="1"/>
            <a:endParaRPr lang="en-US" altLang="fr-FR" sz="4000">
              <a:solidFill>
                <a:srgbClr val="FFFFFF"/>
              </a:solidFill>
            </a:endParaRPr>
          </a:p>
        </p:txBody>
      </p:sp>
      <p:sp>
        <p:nvSpPr>
          <p:cNvPr id="5" name="Espace réservé du texte vertical 4">
            <a:extLst>
              <a:ext uri="{FF2B5EF4-FFF2-40B4-BE49-F238E27FC236}">
                <a16:creationId xmlns:a16="http://schemas.microsoft.com/office/drawing/2014/main" id="{95EF8C8E-1B06-2298-DA8E-CADDC11229B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585788" y="1649413"/>
            <a:ext cx="11387137" cy="5037137"/>
          </a:xfrm>
        </p:spPr>
        <p:txBody>
          <a:bodyPr vert="horz" rtlCol="0" anchor="ctr">
            <a:normAutofit/>
          </a:bodyPr>
          <a:lstStyle/>
          <a:p>
            <a:pPr eaLnBrk="1" hangingPunct="1">
              <a:lnSpc>
                <a:spcPct val="107000"/>
              </a:lnSpc>
              <a:spcAft>
                <a:spcPts val="800"/>
              </a:spcAft>
              <a:defRPr/>
            </a:pPr>
            <a:r>
              <a:rPr lang="fr-FR" sz="1800" b="1" dirty="0">
                <a:latin typeface="Times New Roman" panose="02020603050405020304" pitchFamily="18" charset="0"/>
              </a:rPr>
              <a:t>4</a:t>
            </a:r>
            <a:r>
              <a:rPr lang="fr-FR" sz="1800" b="1" baseline="30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ème</a:t>
            </a:r>
            <a:r>
              <a:rPr lang="fr-FR" sz="1800" b="1" dirty="0">
                <a:latin typeface="Times New Roman" panose="02020603050405020304" pitchFamily="18" charset="0"/>
              </a:rPr>
              <a:t> </a:t>
            </a:r>
            <a:r>
              <a:rPr lang="fr-FR" sz="1800" b="1" dirty="0">
                <a:effectLst/>
                <a:latin typeface="Times New Roman" panose="02020603050405020304" pitchFamily="18" charset="0"/>
                <a:ea typeface="DengXian" panose="02010600030101010101" pitchFamily="2" charset="-122"/>
              </a:rPr>
              <a:t>Hélène GIORGETTI</a:t>
            </a:r>
            <a:endParaRPr lang="fr-FR" sz="1800" b="1" dirty="0">
              <a:latin typeface="Times New Roman" panose="02020603050405020304" pitchFamily="18" charset="0"/>
            </a:endParaRPr>
          </a:p>
          <a:p>
            <a:pPr marL="0" indent="0" eaLnBrk="1" fontAlgn="auto" hangingPunct="1">
              <a:lnSpc>
                <a:spcPct val="115000"/>
              </a:lnSpc>
              <a:spcAft>
                <a:spcPts val="800"/>
              </a:spcAft>
              <a:buNone/>
              <a:defRPr/>
            </a:pPr>
            <a:r>
              <a:rPr lang="fr-FR" sz="1600" dirty="0">
                <a:solidFill>
                  <a:srgbClr val="00B050"/>
                </a:solidFill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      </a:t>
            </a:r>
            <a:r>
              <a:rPr lang="en-US" sz="1600" b="1" dirty="0">
                <a:solidFill>
                  <a:srgbClr val="00B050"/>
                </a:solidFill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465 points : 33 courses</a:t>
            </a:r>
          </a:p>
          <a:p>
            <a:pPr lvl="1" eaLnBrk="1" hangingPunct="1">
              <a:lnSpc>
                <a:spcPct val="115000"/>
              </a:lnSpc>
              <a:spcAft>
                <a:spcPts val="800"/>
              </a:spcAft>
              <a:defRPr/>
            </a:pPr>
            <a:r>
              <a:rPr lang="en-US" sz="1400" b="1" dirty="0"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2 x 1</a:t>
            </a:r>
            <a:r>
              <a:rPr lang="en-US" sz="1400" b="1" baseline="30000" dirty="0"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ère</a:t>
            </a:r>
          </a:p>
          <a:p>
            <a:pPr lvl="1" eaLnBrk="1" hangingPunct="1">
              <a:lnSpc>
                <a:spcPct val="115000"/>
              </a:lnSpc>
              <a:spcAft>
                <a:spcPts val="800"/>
              </a:spcAft>
              <a:defRPr/>
            </a:pPr>
            <a:r>
              <a:rPr lang="fr-FR" sz="1400" b="1" dirty="0"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1 x 3</a:t>
            </a:r>
            <a:r>
              <a:rPr kumimoji="0" lang="fr-FR" sz="1400" b="1" i="0" u="none" strike="noStrike" kern="1200" cap="none" spc="0" normalizeH="0" baseline="3000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ème</a:t>
            </a:r>
            <a:endParaRPr kumimoji="0" lang="fr-FR" sz="1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DengXian" panose="02010600030101010101" pitchFamily="2" charset="-122"/>
              <a:cs typeface="Times New Roman" panose="02020603050405020304" pitchFamily="18" charset="0"/>
            </a:endParaRPr>
          </a:p>
          <a:p>
            <a:pPr lvl="1" eaLnBrk="1" hangingPunct="1">
              <a:lnSpc>
                <a:spcPct val="115000"/>
              </a:lnSpc>
              <a:spcAft>
                <a:spcPts val="800"/>
              </a:spcAft>
              <a:defRPr/>
            </a:pPr>
            <a:r>
              <a:rPr lang="fr-FR" sz="1400" b="1" dirty="0"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3 x top 5</a:t>
            </a:r>
          </a:p>
          <a:p>
            <a:pPr lvl="1" eaLnBrk="1" hangingPunct="1">
              <a:lnSpc>
                <a:spcPct val="115000"/>
              </a:lnSpc>
              <a:spcAft>
                <a:spcPts val="800"/>
              </a:spcAft>
              <a:defRPr/>
            </a:pPr>
            <a:r>
              <a:rPr lang="fr-FR" sz="1400" b="1" dirty="0"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14 x top 10</a:t>
            </a:r>
          </a:p>
          <a:p>
            <a:pPr marL="457200" lvl="1" indent="0" eaLnBrk="1" hangingPunct="1">
              <a:lnSpc>
                <a:spcPct val="115000"/>
              </a:lnSpc>
              <a:spcBef>
                <a:spcPts val="0"/>
              </a:spcBef>
              <a:spcAft>
                <a:spcPts val="800"/>
              </a:spcAft>
              <a:buNone/>
              <a:defRPr/>
            </a:pPr>
            <a:endParaRPr lang="fr-FR" sz="1800" b="1" u="sng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eaLnBrk="1" fontAlgn="auto" hangingPunct="1">
              <a:lnSpc>
                <a:spcPct val="115000"/>
              </a:lnSpc>
              <a:spcAft>
                <a:spcPts val="800"/>
              </a:spcAft>
              <a:defRPr/>
            </a:pPr>
            <a:endParaRPr lang="fr-FR" sz="1800" b="1" u="sng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eaLnBrk="1" fontAlgn="auto" hangingPunct="1">
              <a:lnSpc>
                <a:spcPct val="115000"/>
              </a:lnSpc>
              <a:spcAft>
                <a:spcPts val="800"/>
              </a:spcAft>
              <a:defRPr/>
            </a:pPr>
            <a:endParaRPr lang="fr-FR" sz="1800" b="1" u="sng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eaLnBrk="1" fontAlgn="auto" hangingPunct="1">
              <a:lnSpc>
                <a:spcPct val="115000"/>
              </a:lnSpc>
              <a:spcAft>
                <a:spcPts val="800"/>
              </a:spcAft>
              <a:defRPr/>
            </a:pPr>
            <a:endParaRPr lang="fr-FR" sz="1800" b="1" u="sng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 eaLnBrk="1" fontAlgn="auto" hangingPunct="1">
              <a:lnSpc>
                <a:spcPct val="115000"/>
              </a:lnSpc>
              <a:spcAft>
                <a:spcPts val="800"/>
              </a:spcAft>
              <a:buFont typeface="Arial" panose="020B0604020202020204" pitchFamily="34" charset="0"/>
              <a:buNone/>
              <a:defRPr/>
            </a:pPr>
            <a:endParaRPr lang="fr-FR" sz="2000" b="1" u="sng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7172" name="Picture 5">
            <a:extLst>
              <a:ext uri="{FF2B5EF4-FFF2-40B4-BE49-F238E27FC236}">
                <a16:creationId xmlns:a16="http://schemas.microsoft.com/office/drawing/2014/main" id="{865E7481-2B4F-AAF1-8A22-E4224A6719F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05163" y="171450"/>
            <a:ext cx="6484937" cy="13700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" name="Image 1" descr="Une image contenant herbe, plein air, arbre, personne&#10;&#10;Description générée automatiquement">
            <a:extLst>
              <a:ext uri="{FF2B5EF4-FFF2-40B4-BE49-F238E27FC236}">
                <a16:creationId xmlns:a16="http://schemas.microsoft.com/office/drawing/2014/main" id="{7F7C63B7-5924-216A-E24C-BACE64252D8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74909" y="1649413"/>
            <a:ext cx="4221669" cy="50371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66011159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Titre 3">
            <a:extLst>
              <a:ext uri="{FF2B5EF4-FFF2-40B4-BE49-F238E27FC236}">
                <a16:creationId xmlns:a16="http://schemas.microsoft.com/office/drawing/2014/main" id="{E60F210F-1B51-4687-928F-94F7A1D2C7C8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724025" y="-2278063"/>
            <a:ext cx="9894888" cy="1033463"/>
          </a:xfrm>
        </p:spPr>
        <p:txBody>
          <a:bodyPr/>
          <a:lstStyle/>
          <a:p>
            <a:pPr eaLnBrk="1" hangingPunct="1"/>
            <a:endParaRPr lang="en-US" altLang="fr-FR" sz="4000">
              <a:solidFill>
                <a:srgbClr val="FFFFFF"/>
              </a:solidFill>
            </a:endParaRPr>
          </a:p>
        </p:txBody>
      </p:sp>
      <p:sp>
        <p:nvSpPr>
          <p:cNvPr id="5" name="Espace réservé du texte vertical 4">
            <a:extLst>
              <a:ext uri="{FF2B5EF4-FFF2-40B4-BE49-F238E27FC236}">
                <a16:creationId xmlns:a16="http://schemas.microsoft.com/office/drawing/2014/main" id="{71C7AA52-16A4-4006-8360-C7EF39A1AAC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585788" y="1649413"/>
            <a:ext cx="11387137" cy="5037137"/>
          </a:xfrm>
        </p:spPr>
        <p:txBody>
          <a:bodyPr vert="horz" rtlCol="0" anchor="ctr">
            <a:normAutofit/>
          </a:bodyPr>
          <a:lstStyle/>
          <a:p>
            <a:pPr eaLnBrk="1" hangingPunct="1">
              <a:lnSpc>
                <a:spcPct val="107000"/>
              </a:lnSpc>
              <a:spcAft>
                <a:spcPts val="800"/>
              </a:spcAft>
              <a:defRPr/>
            </a:pPr>
            <a:r>
              <a:rPr lang="fr-FR" sz="1800" b="1" dirty="0">
                <a:latin typeface="Times New Roman" panose="02020603050405020304" pitchFamily="18" charset="0"/>
              </a:rPr>
              <a:t>3</a:t>
            </a:r>
            <a:r>
              <a:rPr lang="fr-FR" sz="1800" b="1" baseline="30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ème</a:t>
            </a:r>
            <a:r>
              <a:rPr lang="fr-FR" sz="1800" b="1" dirty="0">
                <a:latin typeface="Times New Roman" panose="02020603050405020304" pitchFamily="18" charset="0"/>
              </a:rPr>
              <a:t> </a:t>
            </a:r>
            <a:r>
              <a:rPr lang="fr-FR" sz="1800" b="1" dirty="0">
                <a:effectLst/>
                <a:latin typeface="Times New Roman" panose="02020603050405020304" pitchFamily="18" charset="0"/>
                <a:ea typeface="DengXian" panose="02010600030101010101" pitchFamily="2" charset="-122"/>
              </a:rPr>
              <a:t>Elise BARBARET</a:t>
            </a:r>
            <a:endParaRPr lang="fr-FR" sz="1800" b="1" dirty="0">
              <a:latin typeface="Times New Roman" panose="02020603050405020304" pitchFamily="18" charset="0"/>
            </a:endParaRPr>
          </a:p>
          <a:p>
            <a:pPr marL="0" indent="0" eaLnBrk="1" fontAlgn="auto" hangingPunct="1">
              <a:lnSpc>
                <a:spcPct val="115000"/>
              </a:lnSpc>
              <a:spcAft>
                <a:spcPts val="800"/>
              </a:spcAft>
              <a:buNone/>
              <a:defRPr/>
            </a:pPr>
            <a:r>
              <a:rPr lang="fr-FR" sz="1600" b="1" dirty="0">
                <a:solidFill>
                  <a:srgbClr val="00B050"/>
                </a:solidFill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      522 points : 19 courses</a:t>
            </a:r>
          </a:p>
          <a:p>
            <a:pPr lvl="1" eaLnBrk="1" hangingPunct="1">
              <a:lnSpc>
                <a:spcPct val="115000"/>
              </a:lnSpc>
              <a:spcAft>
                <a:spcPts val="800"/>
              </a:spcAft>
              <a:defRPr/>
            </a:pPr>
            <a:r>
              <a:rPr lang="fr-FR" sz="1400" b="1" dirty="0"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6 x 1</a:t>
            </a:r>
            <a:r>
              <a:rPr lang="fr-FR" sz="1400" b="1" baseline="30000" dirty="0"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ère</a:t>
            </a:r>
          </a:p>
          <a:p>
            <a:pPr lvl="1" eaLnBrk="1" hangingPunct="1">
              <a:lnSpc>
                <a:spcPct val="115000"/>
              </a:lnSpc>
              <a:spcAft>
                <a:spcPts val="800"/>
              </a:spcAft>
              <a:defRPr/>
            </a:pPr>
            <a:r>
              <a:rPr lang="fr-FR" sz="1400" b="1" dirty="0"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3 x 2</a:t>
            </a:r>
            <a:r>
              <a:rPr lang="fr-FR" sz="1400" b="1" baseline="30000" dirty="0"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ème</a:t>
            </a:r>
            <a:endParaRPr lang="fr-FR" sz="1400" b="1" dirty="0">
              <a:latin typeface="Calibri" panose="020F0502020204030204" pitchFamily="34" charset="0"/>
              <a:ea typeface="DengXian" panose="02010600030101010101" pitchFamily="2" charset="-122"/>
              <a:cs typeface="Times New Roman" panose="02020603050405020304" pitchFamily="18" charset="0"/>
            </a:endParaRPr>
          </a:p>
          <a:p>
            <a:pPr lvl="1" eaLnBrk="1" hangingPunct="1">
              <a:lnSpc>
                <a:spcPct val="115000"/>
              </a:lnSpc>
              <a:spcAft>
                <a:spcPts val="800"/>
              </a:spcAft>
              <a:defRPr/>
            </a:pPr>
            <a:r>
              <a:rPr lang="fr-FR" sz="1400" b="1" dirty="0"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4 x 3</a:t>
            </a:r>
            <a:r>
              <a:rPr lang="fr-FR" sz="1400" b="1" baseline="30000" dirty="0"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ème</a:t>
            </a:r>
          </a:p>
          <a:p>
            <a:pPr lvl="1" eaLnBrk="1" hangingPunct="1">
              <a:lnSpc>
                <a:spcPct val="115000"/>
              </a:lnSpc>
              <a:spcAft>
                <a:spcPts val="800"/>
              </a:spcAft>
              <a:defRPr/>
            </a:pPr>
            <a:r>
              <a:rPr lang="fr-FR" sz="1400" b="1" dirty="0"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4 x Top 5</a:t>
            </a:r>
          </a:p>
          <a:p>
            <a:pPr lvl="1" eaLnBrk="1" hangingPunct="1">
              <a:lnSpc>
                <a:spcPct val="115000"/>
              </a:lnSpc>
              <a:spcAft>
                <a:spcPts val="800"/>
              </a:spcAft>
              <a:defRPr/>
            </a:pPr>
            <a:r>
              <a:rPr lang="fr-FR" sz="1400" b="1" dirty="0"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2 x Top 10</a:t>
            </a:r>
          </a:p>
          <a:p>
            <a:pPr marL="457200" lvl="1" indent="0" eaLnBrk="1" hangingPunct="1">
              <a:lnSpc>
                <a:spcPct val="115000"/>
              </a:lnSpc>
              <a:spcBef>
                <a:spcPts val="1800"/>
              </a:spcBef>
              <a:spcAft>
                <a:spcPts val="800"/>
              </a:spcAft>
              <a:buNone/>
              <a:defRPr/>
            </a:pPr>
            <a:endParaRPr lang="fr-FR" sz="1400" b="1" dirty="0">
              <a:latin typeface="Calibri" panose="020F0502020204030204" pitchFamily="34" charset="0"/>
              <a:ea typeface="DengXian" panose="02010600030101010101" pitchFamily="2" charset="-122"/>
              <a:cs typeface="Times New Roman" panose="02020603050405020304" pitchFamily="18" charset="0"/>
            </a:endParaRPr>
          </a:p>
          <a:p>
            <a:pPr marL="0" indent="0" eaLnBrk="1" fontAlgn="auto" hangingPunct="1">
              <a:lnSpc>
                <a:spcPct val="115000"/>
              </a:lnSpc>
              <a:spcAft>
                <a:spcPts val="800"/>
              </a:spcAft>
              <a:buFont typeface="Arial" panose="020B0604020202020204" pitchFamily="34" charset="0"/>
              <a:buNone/>
              <a:defRPr/>
            </a:pPr>
            <a:endParaRPr lang="fr-FR" sz="1800" b="1" u="sng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 eaLnBrk="1" fontAlgn="auto" hangingPunct="1">
              <a:lnSpc>
                <a:spcPct val="115000"/>
              </a:lnSpc>
              <a:spcAft>
                <a:spcPts val="800"/>
              </a:spcAft>
              <a:buFont typeface="Arial" panose="020B0604020202020204" pitchFamily="34" charset="0"/>
              <a:buNone/>
              <a:defRPr/>
            </a:pPr>
            <a:endParaRPr lang="fr-FR" sz="1800" b="1" u="sng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 eaLnBrk="1" fontAlgn="auto" hangingPunct="1">
              <a:lnSpc>
                <a:spcPct val="115000"/>
              </a:lnSpc>
              <a:spcAft>
                <a:spcPts val="800"/>
              </a:spcAft>
              <a:buFont typeface="Arial" panose="020B0604020202020204" pitchFamily="34" charset="0"/>
              <a:buNone/>
              <a:defRPr/>
            </a:pPr>
            <a:endParaRPr lang="fr-FR" sz="2000" b="1" u="sng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5124" name="Picture 5">
            <a:extLst>
              <a:ext uri="{FF2B5EF4-FFF2-40B4-BE49-F238E27FC236}">
                <a16:creationId xmlns:a16="http://schemas.microsoft.com/office/drawing/2014/main" id="{5F84DC31-6255-47B1-BC5C-F752E46EF7E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05163" y="171450"/>
            <a:ext cx="6484937" cy="13700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" name="Image 2" descr="Une image contenant personne, plein air, sport, arbre&#10;&#10;Description générée automatiquement">
            <a:extLst>
              <a:ext uri="{FF2B5EF4-FFF2-40B4-BE49-F238E27FC236}">
                <a16:creationId xmlns:a16="http://schemas.microsoft.com/office/drawing/2014/main" id="{4ABCF090-0BE7-B3FA-F1EE-9072525B082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70221" y="1541463"/>
            <a:ext cx="3764149" cy="5037137"/>
          </a:xfrm>
          <a:prstGeom prst="rect">
            <a:avLst/>
          </a:prstGeom>
        </p:spPr>
      </p:pic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Titre 3">
            <a:extLst>
              <a:ext uri="{FF2B5EF4-FFF2-40B4-BE49-F238E27FC236}">
                <a16:creationId xmlns:a16="http://schemas.microsoft.com/office/drawing/2014/main" id="{EA24A45E-316C-4EDF-B6F0-78741DD82A7E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724025" y="-2278063"/>
            <a:ext cx="9894888" cy="1033463"/>
          </a:xfrm>
        </p:spPr>
        <p:txBody>
          <a:bodyPr/>
          <a:lstStyle/>
          <a:p>
            <a:pPr eaLnBrk="1" hangingPunct="1"/>
            <a:endParaRPr lang="en-US" altLang="fr-FR" sz="4000">
              <a:solidFill>
                <a:srgbClr val="FFFFFF"/>
              </a:solidFill>
            </a:endParaRPr>
          </a:p>
        </p:txBody>
      </p:sp>
      <p:sp>
        <p:nvSpPr>
          <p:cNvPr id="5" name="Espace réservé du texte vertical 4">
            <a:extLst>
              <a:ext uri="{FF2B5EF4-FFF2-40B4-BE49-F238E27FC236}">
                <a16:creationId xmlns:a16="http://schemas.microsoft.com/office/drawing/2014/main" id="{758BC53D-1A31-4566-9B4D-279977AA1FD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585788" y="1649413"/>
            <a:ext cx="11387137" cy="5037137"/>
          </a:xfrm>
        </p:spPr>
        <p:txBody>
          <a:bodyPr vert="horz" rtlCol="0" anchor="ctr">
            <a:normAutofit/>
          </a:bodyPr>
          <a:lstStyle/>
          <a:p>
            <a:pPr eaLnBrk="1" hangingPunct="1">
              <a:lnSpc>
                <a:spcPct val="107000"/>
              </a:lnSpc>
              <a:spcAft>
                <a:spcPts val="800"/>
              </a:spcAft>
              <a:defRPr/>
            </a:pPr>
            <a:r>
              <a:rPr lang="fr-FR" sz="1800" b="1" dirty="0">
                <a:latin typeface="Times New Roman" panose="02020603050405020304" pitchFamily="18" charset="0"/>
              </a:rPr>
              <a:t>2</a:t>
            </a:r>
            <a:r>
              <a:rPr lang="fr-FR" sz="1800" b="1" baseline="30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ème</a:t>
            </a:r>
            <a:r>
              <a:rPr lang="fr-FR" sz="1800" b="1" dirty="0">
                <a:latin typeface="Times New Roman" panose="02020603050405020304" pitchFamily="18" charset="0"/>
              </a:rPr>
              <a:t> </a:t>
            </a:r>
            <a:r>
              <a:rPr lang="fr-FR" sz="1800" b="1" dirty="0">
                <a:effectLst/>
                <a:latin typeface="Times New Roman" panose="02020603050405020304" pitchFamily="18" charset="0"/>
                <a:ea typeface="DengXian" panose="02010600030101010101" pitchFamily="2" charset="-122"/>
              </a:rPr>
              <a:t>Sylvie COTTET PUINEL</a:t>
            </a:r>
            <a:endParaRPr lang="fr-FR" sz="1800" b="1" dirty="0">
              <a:latin typeface="Times New Roman" panose="02020603050405020304" pitchFamily="18" charset="0"/>
            </a:endParaRPr>
          </a:p>
          <a:p>
            <a:pPr marL="0" indent="0" eaLnBrk="1" fontAlgn="auto" hangingPunct="1">
              <a:lnSpc>
                <a:spcPct val="115000"/>
              </a:lnSpc>
              <a:spcAft>
                <a:spcPts val="800"/>
              </a:spcAft>
              <a:buNone/>
              <a:defRPr/>
            </a:pPr>
            <a:r>
              <a:rPr lang="fr-FR" sz="1600" b="1" dirty="0">
                <a:solidFill>
                  <a:srgbClr val="00B050"/>
                </a:solidFill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      603 points : 23 courses </a:t>
            </a:r>
          </a:p>
          <a:p>
            <a:pPr lvl="1" eaLnBrk="1" hangingPunct="1">
              <a:lnSpc>
                <a:spcPct val="115000"/>
              </a:lnSpc>
              <a:spcAft>
                <a:spcPts val="800"/>
              </a:spcAft>
              <a:defRPr/>
            </a:pPr>
            <a:r>
              <a:rPr lang="fr-FR" sz="1400" b="1" dirty="0"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2 x 1</a:t>
            </a:r>
            <a:r>
              <a:rPr lang="fr-FR" sz="1400" b="1" baseline="30000" dirty="0"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ère</a:t>
            </a:r>
            <a:r>
              <a:rPr lang="fr-FR" sz="1400" b="1" dirty="0"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 </a:t>
            </a:r>
          </a:p>
          <a:p>
            <a:pPr lvl="1" eaLnBrk="1" hangingPunct="1">
              <a:lnSpc>
                <a:spcPct val="115000"/>
              </a:lnSpc>
              <a:spcAft>
                <a:spcPts val="800"/>
              </a:spcAft>
              <a:defRPr/>
            </a:pPr>
            <a:r>
              <a:rPr lang="fr-FR" sz="1400" b="1" dirty="0"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4 x 2</a:t>
            </a:r>
            <a:r>
              <a:rPr kumimoji="0" lang="fr-FR" sz="1400" b="1" i="0" u="none" strike="noStrike" kern="1200" cap="none" spc="0" normalizeH="0" baseline="3000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ème</a:t>
            </a:r>
            <a:endParaRPr kumimoji="0" lang="fr-FR" sz="1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DengXian" panose="02010600030101010101" pitchFamily="2" charset="-122"/>
              <a:cs typeface="Times New Roman" panose="02020603050405020304" pitchFamily="18" charset="0"/>
            </a:endParaRPr>
          </a:p>
          <a:p>
            <a:pPr lvl="1" eaLnBrk="1" hangingPunct="1">
              <a:lnSpc>
                <a:spcPct val="115000"/>
              </a:lnSpc>
              <a:spcAft>
                <a:spcPts val="800"/>
              </a:spcAft>
              <a:defRPr/>
            </a:pPr>
            <a:r>
              <a:rPr lang="fr-FR" sz="1400" b="1" dirty="0"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3 x 3</a:t>
            </a:r>
            <a:r>
              <a:rPr kumimoji="0" lang="fr-FR" sz="1400" b="1" i="0" u="none" strike="noStrike" kern="1200" cap="none" spc="0" normalizeH="0" baseline="3000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ème</a:t>
            </a:r>
            <a:endParaRPr kumimoji="0" lang="fr-FR" sz="1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DengXian" panose="02010600030101010101" pitchFamily="2" charset="-122"/>
              <a:cs typeface="Times New Roman" panose="02020603050405020304" pitchFamily="18" charset="0"/>
            </a:endParaRPr>
          </a:p>
          <a:p>
            <a:pPr lvl="1" eaLnBrk="1" hangingPunct="1">
              <a:lnSpc>
                <a:spcPct val="115000"/>
              </a:lnSpc>
              <a:spcAft>
                <a:spcPts val="800"/>
              </a:spcAft>
              <a:defRPr/>
            </a:pPr>
            <a:r>
              <a:rPr lang="fr-FR" sz="1400" b="1" dirty="0"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3 x top 5</a:t>
            </a:r>
          </a:p>
          <a:p>
            <a:pPr lvl="1" eaLnBrk="1" hangingPunct="1">
              <a:lnSpc>
                <a:spcPct val="115000"/>
              </a:lnSpc>
              <a:spcAft>
                <a:spcPts val="800"/>
              </a:spcAft>
              <a:defRPr/>
            </a:pPr>
            <a:r>
              <a:rPr lang="fr-FR" sz="1400" b="1" dirty="0"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9 x top 10</a:t>
            </a:r>
            <a:endParaRPr lang="fr-FR" sz="1800" b="1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 eaLnBrk="1" fontAlgn="auto" hangingPunct="1">
              <a:lnSpc>
                <a:spcPct val="115000"/>
              </a:lnSpc>
              <a:spcBef>
                <a:spcPts val="1800"/>
              </a:spcBef>
              <a:spcAft>
                <a:spcPts val="800"/>
              </a:spcAft>
              <a:buFont typeface="Arial" panose="020B0604020202020204" pitchFamily="34" charset="0"/>
              <a:buNone/>
              <a:defRPr/>
            </a:pPr>
            <a:endParaRPr lang="fr-FR" sz="1800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 eaLnBrk="1" fontAlgn="auto" hangingPunct="1">
              <a:lnSpc>
                <a:spcPct val="115000"/>
              </a:lnSpc>
              <a:spcAft>
                <a:spcPts val="800"/>
              </a:spcAft>
              <a:buFont typeface="Arial" panose="020B0604020202020204" pitchFamily="34" charset="0"/>
              <a:buNone/>
              <a:defRPr/>
            </a:pPr>
            <a:endParaRPr lang="fr-FR" sz="1800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 eaLnBrk="1" fontAlgn="auto" hangingPunct="1">
              <a:lnSpc>
                <a:spcPct val="115000"/>
              </a:lnSpc>
              <a:spcAft>
                <a:spcPts val="800"/>
              </a:spcAft>
              <a:buFont typeface="Arial" panose="020B0604020202020204" pitchFamily="34" charset="0"/>
              <a:buNone/>
              <a:defRPr/>
            </a:pPr>
            <a:endParaRPr lang="fr-FR" sz="1800" dirty="0"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 eaLnBrk="1" fontAlgn="auto" hangingPunct="1">
              <a:spcAft>
                <a:spcPts val="0"/>
              </a:spcAft>
              <a:buFont typeface="Arial" panose="020B0604020202020204" pitchFamily="34" charset="0"/>
              <a:buNone/>
              <a:defRPr/>
            </a:pPr>
            <a:endParaRPr lang="fr-FR" sz="2000" b="1" u="sng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4100" name="Picture 5">
            <a:extLst>
              <a:ext uri="{FF2B5EF4-FFF2-40B4-BE49-F238E27FC236}">
                <a16:creationId xmlns:a16="http://schemas.microsoft.com/office/drawing/2014/main" id="{02BC82E6-6236-4BA2-B28B-9D8F5885006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05163" y="171450"/>
            <a:ext cx="6484937" cy="13700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" name="Image 3" descr="Une image contenant plein air, arbre, personne, herbe&#10;&#10;Description générée automatiquement">
            <a:extLst>
              <a:ext uri="{FF2B5EF4-FFF2-40B4-BE49-F238E27FC236}">
                <a16:creationId xmlns:a16="http://schemas.microsoft.com/office/drawing/2014/main" id="{3E7BAF77-BA7F-C82C-6432-A45CFEF5041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57341" y="1649412"/>
            <a:ext cx="3363339" cy="5037137"/>
          </a:xfrm>
          <a:prstGeom prst="rect">
            <a:avLst/>
          </a:prstGeom>
        </p:spPr>
      </p:pic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493C071E-5413-80FC-C4A3-FBDB32A82A9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Titre 3">
            <a:extLst>
              <a:ext uri="{FF2B5EF4-FFF2-40B4-BE49-F238E27FC236}">
                <a16:creationId xmlns:a16="http://schemas.microsoft.com/office/drawing/2014/main" id="{F6AC6247-B576-C941-DC5C-7D1468FA50AE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724025" y="-2278063"/>
            <a:ext cx="9894888" cy="1033463"/>
          </a:xfrm>
        </p:spPr>
        <p:txBody>
          <a:bodyPr/>
          <a:lstStyle/>
          <a:p>
            <a:pPr eaLnBrk="1" hangingPunct="1"/>
            <a:endParaRPr lang="en-US" altLang="fr-FR" sz="4000">
              <a:solidFill>
                <a:srgbClr val="FFFFFF"/>
              </a:solidFill>
            </a:endParaRPr>
          </a:p>
        </p:txBody>
      </p:sp>
      <p:sp>
        <p:nvSpPr>
          <p:cNvPr id="5" name="Espace réservé du texte vertical 4">
            <a:extLst>
              <a:ext uri="{FF2B5EF4-FFF2-40B4-BE49-F238E27FC236}">
                <a16:creationId xmlns:a16="http://schemas.microsoft.com/office/drawing/2014/main" id="{F1FA018C-B680-1DD2-0C97-A62B3FD729E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585788" y="1649413"/>
            <a:ext cx="11387137" cy="5037137"/>
          </a:xfrm>
        </p:spPr>
        <p:txBody>
          <a:bodyPr vert="horz" rtlCol="0" anchor="ctr">
            <a:normAutofit/>
          </a:bodyPr>
          <a:lstStyle/>
          <a:p>
            <a:pPr eaLnBrk="1" hangingPunct="1">
              <a:lnSpc>
                <a:spcPct val="107000"/>
              </a:lnSpc>
              <a:spcAft>
                <a:spcPts val="800"/>
              </a:spcAft>
              <a:defRPr/>
            </a:pPr>
            <a:r>
              <a:rPr lang="fr-FR" sz="1800" b="1" dirty="0">
                <a:latin typeface="Times New Roman" panose="02020603050405020304" pitchFamily="18" charset="0"/>
              </a:rPr>
              <a:t>1</a:t>
            </a:r>
            <a:r>
              <a:rPr lang="en-US" sz="1800" b="1" baseline="30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è</a:t>
            </a:r>
            <a:r>
              <a:rPr lang="en-US" altLang="fr-FR" sz="1800" b="1" baseline="30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re</a:t>
            </a:r>
            <a:r>
              <a:rPr lang="fr-FR" altLang="fr-FR" sz="1800" b="1" dirty="0">
                <a:latin typeface="Times New Roman" panose="02020603050405020304" pitchFamily="18" charset="0"/>
              </a:rPr>
              <a:t> </a:t>
            </a:r>
            <a:r>
              <a:rPr lang="fr-FR" sz="1800" b="1" dirty="0">
                <a:effectLst/>
                <a:latin typeface="Times New Roman" panose="02020603050405020304" pitchFamily="18" charset="0"/>
                <a:ea typeface="DengXian" panose="02010600030101010101" pitchFamily="2" charset="-122"/>
              </a:rPr>
              <a:t>Caroline DELORD</a:t>
            </a:r>
            <a:endParaRPr lang="fr-FR" sz="1800" b="1" dirty="0">
              <a:latin typeface="Times New Roman" panose="02020603050405020304" pitchFamily="18" charset="0"/>
            </a:endParaRPr>
          </a:p>
          <a:p>
            <a:pPr marL="0" indent="0" eaLnBrk="1" fontAlgn="auto" hangingPunct="1">
              <a:lnSpc>
                <a:spcPct val="115000"/>
              </a:lnSpc>
              <a:spcAft>
                <a:spcPts val="800"/>
              </a:spcAft>
              <a:buNone/>
              <a:defRPr/>
            </a:pPr>
            <a:r>
              <a:rPr lang="fr-FR" sz="1600" b="1" dirty="0">
                <a:solidFill>
                  <a:srgbClr val="00B050"/>
                </a:solidFill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      633 points : 13 courses </a:t>
            </a:r>
          </a:p>
          <a:p>
            <a:pPr lvl="1" eaLnBrk="1" hangingPunct="1">
              <a:lnSpc>
                <a:spcPct val="115000"/>
              </a:lnSpc>
              <a:spcAft>
                <a:spcPts val="800"/>
              </a:spcAft>
              <a:defRPr/>
            </a:pPr>
            <a:r>
              <a:rPr lang="fr-FR" sz="1400" b="1" dirty="0"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10 x 1</a:t>
            </a:r>
            <a:r>
              <a:rPr lang="fr-FR" sz="1400" b="1" baseline="30000" dirty="0"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ère</a:t>
            </a:r>
            <a:r>
              <a:rPr lang="fr-FR" sz="1400" b="1" dirty="0"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 </a:t>
            </a:r>
          </a:p>
          <a:p>
            <a:pPr lvl="1" eaLnBrk="1" hangingPunct="1">
              <a:lnSpc>
                <a:spcPct val="115000"/>
              </a:lnSpc>
              <a:spcAft>
                <a:spcPts val="800"/>
              </a:spcAft>
              <a:defRPr/>
            </a:pPr>
            <a:r>
              <a:rPr lang="fr-FR" sz="1400" b="1" dirty="0"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1 x 2</a:t>
            </a:r>
            <a:r>
              <a:rPr kumimoji="0" lang="fr-FR" sz="1400" b="1" i="0" u="none" strike="noStrike" kern="1200" cap="none" spc="0" normalizeH="0" baseline="3000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ème</a:t>
            </a:r>
            <a:endParaRPr kumimoji="0" lang="fr-FR" sz="1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DengXian" panose="02010600030101010101" pitchFamily="2" charset="-122"/>
              <a:cs typeface="Times New Roman" panose="02020603050405020304" pitchFamily="18" charset="0"/>
            </a:endParaRPr>
          </a:p>
          <a:p>
            <a:pPr lvl="1" eaLnBrk="1" hangingPunct="1">
              <a:lnSpc>
                <a:spcPct val="115000"/>
              </a:lnSpc>
              <a:spcAft>
                <a:spcPts val="800"/>
              </a:spcAft>
              <a:defRPr/>
            </a:pPr>
            <a:r>
              <a:rPr lang="fr-FR" sz="1400" b="1" dirty="0"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1 x 3</a:t>
            </a:r>
            <a:r>
              <a:rPr kumimoji="0" lang="fr-FR" sz="1400" b="1" i="0" u="none" strike="noStrike" kern="1200" cap="none" spc="0" normalizeH="0" baseline="3000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ème</a:t>
            </a:r>
            <a:endParaRPr kumimoji="0" lang="fr-FR" sz="1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DengXian" panose="02010600030101010101" pitchFamily="2" charset="-122"/>
              <a:cs typeface="Times New Roman" panose="02020603050405020304" pitchFamily="18" charset="0"/>
            </a:endParaRPr>
          </a:p>
          <a:p>
            <a:pPr lvl="1" eaLnBrk="1" hangingPunct="1">
              <a:lnSpc>
                <a:spcPct val="115000"/>
              </a:lnSpc>
              <a:spcAft>
                <a:spcPts val="800"/>
              </a:spcAft>
              <a:defRPr/>
            </a:pPr>
            <a:r>
              <a:rPr lang="fr-FR" sz="1400" b="1" dirty="0"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1 x top 10</a:t>
            </a:r>
            <a:endParaRPr lang="fr-FR" sz="1800" b="1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 eaLnBrk="1" fontAlgn="auto" hangingPunct="1">
              <a:lnSpc>
                <a:spcPct val="115000"/>
              </a:lnSpc>
              <a:spcBef>
                <a:spcPts val="4800"/>
              </a:spcBef>
              <a:spcAft>
                <a:spcPts val="800"/>
              </a:spcAft>
              <a:buFont typeface="Arial" panose="020B0604020202020204" pitchFamily="34" charset="0"/>
              <a:buNone/>
              <a:defRPr/>
            </a:pPr>
            <a:endParaRPr lang="fr-FR" sz="1800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 eaLnBrk="1" fontAlgn="auto" hangingPunct="1">
              <a:lnSpc>
                <a:spcPct val="115000"/>
              </a:lnSpc>
              <a:spcAft>
                <a:spcPts val="800"/>
              </a:spcAft>
              <a:buFont typeface="Arial" panose="020B0604020202020204" pitchFamily="34" charset="0"/>
              <a:buNone/>
              <a:defRPr/>
            </a:pPr>
            <a:endParaRPr lang="fr-FR" sz="1800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 eaLnBrk="1" fontAlgn="auto" hangingPunct="1">
              <a:lnSpc>
                <a:spcPct val="115000"/>
              </a:lnSpc>
              <a:spcAft>
                <a:spcPts val="800"/>
              </a:spcAft>
              <a:buFont typeface="Arial" panose="020B0604020202020204" pitchFamily="34" charset="0"/>
              <a:buNone/>
              <a:defRPr/>
            </a:pPr>
            <a:endParaRPr lang="fr-FR" sz="1800" dirty="0"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 eaLnBrk="1" fontAlgn="auto" hangingPunct="1">
              <a:spcAft>
                <a:spcPts val="0"/>
              </a:spcAft>
              <a:buFont typeface="Arial" panose="020B0604020202020204" pitchFamily="34" charset="0"/>
              <a:buNone/>
              <a:defRPr/>
            </a:pPr>
            <a:endParaRPr lang="fr-FR" sz="2000" b="1" u="sng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4100" name="Picture 5">
            <a:extLst>
              <a:ext uri="{FF2B5EF4-FFF2-40B4-BE49-F238E27FC236}">
                <a16:creationId xmlns:a16="http://schemas.microsoft.com/office/drawing/2014/main" id="{735DC0EB-3500-0264-0EAD-AC001717898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05163" y="171450"/>
            <a:ext cx="6484937" cy="13700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" name="Image 2" descr="Une image contenant plein air, personne, arbre, habits&#10;&#10;Description générée automatiquement">
            <a:extLst>
              <a:ext uri="{FF2B5EF4-FFF2-40B4-BE49-F238E27FC236}">
                <a16:creationId xmlns:a16="http://schemas.microsoft.com/office/drawing/2014/main" id="{6C3ED662-26FB-E953-6511-E91C54F0EDF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6000" y="1629568"/>
            <a:ext cx="2916926" cy="50569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13628461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Titre 4">
            <a:extLst>
              <a:ext uri="{FF2B5EF4-FFF2-40B4-BE49-F238E27FC236}">
                <a16:creationId xmlns:a16="http://schemas.microsoft.com/office/drawing/2014/main" id="{81C92AA6-DF7E-47BC-AD5D-B7599329E71E}"/>
              </a:ext>
            </a:extLst>
          </p:cNvPr>
          <p:cNvSpPr>
            <a:spLocks noGrp="1" noChangeArrowheads="1"/>
          </p:cNvSpPr>
          <p:nvPr>
            <p:ph type="ctrTitle"/>
          </p:nvPr>
        </p:nvSpPr>
        <p:spPr>
          <a:xfrm>
            <a:off x="1524000" y="2023956"/>
            <a:ext cx="9144000" cy="3844925"/>
          </a:xfrm>
        </p:spPr>
        <p:txBody>
          <a:bodyPr/>
          <a:lstStyle/>
          <a:p>
            <a:pPr eaLnBrk="1" hangingPunct="1"/>
            <a:r>
              <a:rPr lang="fr-FR" altLang="fr-FR" sz="3200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Lauréats 2024 pour le challenge</a:t>
            </a:r>
            <a:br>
              <a:rPr lang="fr-FR" altLang="fr-FR" sz="3200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fr-FR" altLang="fr-FR" sz="3200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br>
              <a:rPr lang="fr-FR" altLang="fr-FR" sz="3200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fr-FR" altLang="fr-FR" sz="3200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DEPARTEMENTAL</a:t>
            </a:r>
            <a:br>
              <a:rPr lang="fr-FR" altLang="fr-FR" sz="3200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br>
              <a:rPr lang="fr-FR" altLang="fr-FR" sz="3200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fr-FR" altLang="fr-FR" sz="3200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Masculins </a:t>
            </a:r>
            <a:br>
              <a:rPr lang="fr-FR" altLang="fr-FR" b="1" u="sng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fr-FR" altLang="fr-FR" dirty="0"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24579" name="Picture 5">
            <a:extLst>
              <a:ext uri="{FF2B5EF4-FFF2-40B4-BE49-F238E27FC236}">
                <a16:creationId xmlns:a16="http://schemas.microsoft.com/office/drawing/2014/main" id="{C3BC3398-ECD8-4FAB-98BC-3C028B9F58B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03425" y="171450"/>
            <a:ext cx="8664575" cy="18303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805202942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Titre 3">
            <a:extLst>
              <a:ext uri="{FF2B5EF4-FFF2-40B4-BE49-F238E27FC236}">
                <a16:creationId xmlns:a16="http://schemas.microsoft.com/office/drawing/2014/main" id="{DE1911F1-313B-4DD3-A43E-47B30B024705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724025" y="-2278063"/>
            <a:ext cx="9894888" cy="1033463"/>
          </a:xfrm>
        </p:spPr>
        <p:txBody>
          <a:bodyPr/>
          <a:lstStyle/>
          <a:p>
            <a:pPr eaLnBrk="1" hangingPunct="1"/>
            <a:endParaRPr lang="en-US" altLang="fr-FR" sz="4000">
              <a:solidFill>
                <a:srgbClr val="FFFFFF"/>
              </a:solidFill>
            </a:endParaRPr>
          </a:p>
        </p:txBody>
      </p:sp>
      <p:sp>
        <p:nvSpPr>
          <p:cNvPr id="12291" name="Espace réservé du texte vertical 4">
            <a:extLst>
              <a:ext uri="{FF2B5EF4-FFF2-40B4-BE49-F238E27FC236}">
                <a16:creationId xmlns:a16="http://schemas.microsoft.com/office/drawing/2014/main" id="{1A0B6023-3987-47FD-87B8-8A49328411BB}"/>
              </a:ext>
            </a:extLst>
          </p:cNvPr>
          <p:cNvSpPr>
            <a:spLocks noGrp="1" noChangeArrowheads="1"/>
          </p:cNvSpPr>
          <p:nvPr>
            <p:ph type="body" orient="vert" idx="1"/>
          </p:nvPr>
        </p:nvSpPr>
        <p:spPr>
          <a:xfrm>
            <a:off x="585788" y="1649413"/>
            <a:ext cx="11387137" cy="5037137"/>
          </a:xfrm>
        </p:spPr>
        <p:txBody>
          <a:bodyPr vert="horz" anchor="ctr"/>
          <a:lstStyle/>
          <a:p>
            <a:pPr eaLnBrk="1" hangingPunct="1">
              <a:lnSpc>
                <a:spcPct val="107000"/>
              </a:lnSpc>
              <a:spcAft>
                <a:spcPts val="800"/>
              </a:spcAft>
              <a:defRPr/>
            </a:pPr>
            <a:r>
              <a:rPr lang="fr-FR" sz="1800" b="1" dirty="0">
                <a:latin typeface="Times New Roman" panose="02020603050405020304" pitchFamily="18" charset="0"/>
              </a:rPr>
              <a:t>10</a:t>
            </a:r>
            <a:r>
              <a:rPr lang="fr-FR" sz="1800" b="1" baseline="30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ème</a:t>
            </a:r>
            <a:r>
              <a:rPr lang="fr-FR" sz="1800" b="1" dirty="0">
                <a:latin typeface="Times New Roman" panose="02020603050405020304" pitchFamily="18" charset="0"/>
              </a:rPr>
              <a:t> </a:t>
            </a:r>
            <a:r>
              <a:rPr lang="fr-FR" sz="1800" b="1" dirty="0">
                <a:effectLst/>
                <a:latin typeface="Times New Roman" panose="02020603050405020304" pitchFamily="18" charset="0"/>
                <a:ea typeface="DengXian" panose="02010600030101010101" pitchFamily="2" charset="-122"/>
              </a:rPr>
              <a:t>Alexandre VATIN</a:t>
            </a:r>
            <a:b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DengXian" panose="02010600030101010101" pitchFamily="2" charset="-122"/>
                <a:cs typeface="+mn-cs"/>
              </a:rPr>
            </a:b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DengXian" panose="02010600030101010101" pitchFamily="2" charset="-122"/>
                <a:cs typeface="+mn-cs"/>
              </a:rPr>
              <a:t>          </a:t>
            </a:r>
            <a:r>
              <a:rPr kumimoji="0" lang="fr-FR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DengXian" panose="02010600030101010101" pitchFamily="2" charset="-122"/>
                <a:cs typeface="+mn-cs"/>
              </a:rPr>
              <a:t>(Ambérieu Marathon)</a:t>
            </a:r>
            <a:endParaRPr lang="fr-FR" sz="1800" b="1" dirty="0">
              <a:latin typeface="Times New Roman" panose="02020603050405020304" pitchFamily="18" charset="0"/>
            </a:endParaRPr>
          </a:p>
          <a:p>
            <a:pPr marL="0" indent="0" eaLnBrk="1" hangingPunct="1">
              <a:lnSpc>
                <a:spcPct val="115000"/>
              </a:lnSpc>
              <a:spcAft>
                <a:spcPts val="800"/>
              </a:spcAft>
              <a:buFont typeface="Arial" panose="020B0604020202020204" pitchFamily="34" charset="0"/>
              <a:buNone/>
              <a:defRPr/>
            </a:pPr>
            <a:r>
              <a:rPr lang="fr-FR" sz="1600" dirty="0">
                <a:solidFill>
                  <a:srgbClr val="00B050"/>
                </a:solidFill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      </a:t>
            </a:r>
            <a:r>
              <a:rPr lang="fr-FR" sz="1600" b="1" dirty="0">
                <a:solidFill>
                  <a:srgbClr val="00B050"/>
                </a:solidFill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170 points : 18 courses</a:t>
            </a:r>
          </a:p>
          <a:p>
            <a:pPr lvl="1" eaLnBrk="1" hangingPunct="1">
              <a:lnSpc>
                <a:spcPct val="115000"/>
              </a:lnSpc>
              <a:spcAft>
                <a:spcPts val="800"/>
              </a:spcAft>
              <a:defRPr/>
            </a:pPr>
            <a:r>
              <a:rPr lang="fr-FR" sz="1400" b="1" dirty="0"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1 x 1</a:t>
            </a:r>
            <a:r>
              <a:rPr lang="fr-FR" sz="1400" b="1" baseline="30000" dirty="0"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er</a:t>
            </a:r>
            <a:endParaRPr lang="fr-FR" sz="1400" b="1" dirty="0">
              <a:latin typeface="Calibri" panose="020F0502020204030204" pitchFamily="34" charset="0"/>
              <a:ea typeface="DengXian" panose="02010600030101010101" pitchFamily="2" charset="-122"/>
              <a:cs typeface="Times New Roman" panose="02020603050405020304" pitchFamily="18" charset="0"/>
            </a:endParaRPr>
          </a:p>
          <a:p>
            <a:pPr lvl="1" eaLnBrk="1" hangingPunct="1">
              <a:lnSpc>
                <a:spcPct val="115000"/>
              </a:lnSpc>
              <a:spcAft>
                <a:spcPts val="800"/>
              </a:spcAft>
              <a:defRPr/>
            </a:pPr>
            <a:r>
              <a:rPr lang="fr-FR" sz="1400" b="1" dirty="0"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4 x top 5 </a:t>
            </a:r>
          </a:p>
          <a:p>
            <a:pPr lvl="1" eaLnBrk="1" hangingPunct="1">
              <a:lnSpc>
                <a:spcPct val="115000"/>
              </a:lnSpc>
              <a:spcAft>
                <a:spcPts val="800"/>
              </a:spcAft>
              <a:defRPr/>
            </a:pPr>
            <a:r>
              <a:rPr lang="fr-FR" sz="1400" b="1" dirty="0"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5 x top 10</a:t>
            </a:r>
            <a:endParaRPr lang="fr-FR" altLang="fr-FR" sz="1400" b="1" dirty="0">
              <a:latin typeface="Calibri" panose="020F0502020204030204" pitchFamily="34" charset="0"/>
              <a:ea typeface="DengXian" panose="02010600030101010101" pitchFamily="2" charset="-122"/>
              <a:cs typeface="Times New Roman" panose="02020603050405020304" pitchFamily="18" charset="0"/>
            </a:endParaRPr>
          </a:p>
          <a:p>
            <a:pPr marL="0" indent="0" eaLnBrk="1" hangingPunct="1">
              <a:lnSpc>
                <a:spcPct val="115000"/>
              </a:lnSpc>
              <a:spcBef>
                <a:spcPts val="1800"/>
              </a:spcBef>
              <a:spcAft>
                <a:spcPts val="800"/>
              </a:spcAft>
              <a:buFont typeface="Arial" panose="020B0604020202020204" pitchFamily="34" charset="0"/>
              <a:buNone/>
              <a:defRPr/>
            </a:pPr>
            <a:endParaRPr lang="fr-FR" altLang="fr-FR" sz="1800" b="1" u="sng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 eaLnBrk="1" hangingPunct="1">
              <a:lnSpc>
                <a:spcPct val="115000"/>
              </a:lnSpc>
              <a:spcAft>
                <a:spcPts val="800"/>
              </a:spcAft>
              <a:buNone/>
              <a:defRPr/>
            </a:pPr>
            <a:endParaRPr lang="fr-FR" altLang="fr-FR" sz="1800" b="1" u="sng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eaLnBrk="1" hangingPunct="1">
              <a:lnSpc>
                <a:spcPct val="115000"/>
              </a:lnSpc>
              <a:spcAft>
                <a:spcPts val="800"/>
              </a:spcAft>
              <a:defRPr/>
            </a:pPr>
            <a:endParaRPr lang="fr-FR" altLang="fr-FR" sz="1800" b="1" u="sng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eaLnBrk="1" hangingPunct="1">
              <a:lnSpc>
                <a:spcPct val="115000"/>
              </a:lnSpc>
              <a:spcAft>
                <a:spcPts val="800"/>
              </a:spcAft>
              <a:defRPr/>
            </a:pPr>
            <a:endParaRPr lang="fr-FR" altLang="fr-FR" sz="1800" b="1" u="sng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 eaLnBrk="1" hangingPunct="1">
              <a:lnSpc>
                <a:spcPct val="115000"/>
              </a:lnSpc>
              <a:spcAft>
                <a:spcPts val="800"/>
              </a:spcAft>
              <a:buFont typeface="Arial" panose="020B0604020202020204" pitchFamily="34" charset="0"/>
              <a:buNone/>
              <a:defRPr/>
            </a:pPr>
            <a:endParaRPr lang="fr-FR" altLang="fr-FR" sz="2000" b="1" u="sng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22532" name="Picture 5">
            <a:extLst>
              <a:ext uri="{FF2B5EF4-FFF2-40B4-BE49-F238E27FC236}">
                <a16:creationId xmlns:a16="http://schemas.microsoft.com/office/drawing/2014/main" id="{44D0C2B4-7B36-491B-88E6-C0853518EC5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05163" y="171450"/>
            <a:ext cx="6484937" cy="13700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" name="Image 1" descr="Une image contenant personne, plein air, habits, chaussures&#10;&#10;Description générée automatiquement">
            <a:extLst>
              <a:ext uri="{FF2B5EF4-FFF2-40B4-BE49-F238E27FC236}">
                <a16:creationId xmlns:a16="http://schemas.microsoft.com/office/drawing/2014/main" id="{84073EB7-4C97-2FAD-B65F-BE635A17389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79690" y="1657249"/>
            <a:ext cx="3028335" cy="5029516"/>
          </a:xfrm>
          <a:prstGeom prst="rect">
            <a:avLst/>
          </a:prstGeom>
        </p:spPr>
      </p:pic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B7FA0D44-63BA-D514-9556-C5734CBA8D2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Titre 3">
            <a:extLst>
              <a:ext uri="{FF2B5EF4-FFF2-40B4-BE49-F238E27FC236}">
                <a16:creationId xmlns:a16="http://schemas.microsoft.com/office/drawing/2014/main" id="{CAD2AE00-31AB-B931-752A-8EA8001B34EA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724025" y="-2278063"/>
            <a:ext cx="9894888" cy="1033463"/>
          </a:xfrm>
        </p:spPr>
        <p:txBody>
          <a:bodyPr/>
          <a:lstStyle/>
          <a:p>
            <a:pPr eaLnBrk="1" hangingPunct="1"/>
            <a:endParaRPr lang="en-US" altLang="fr-FR" sz="4000">
              <a:solidFill>
                <a:srgbClr val="FFFFFF"/>
              </a:solidFill>
            </a:endParaRPr>
          </a:p>
        </p:txBody>
      </p:sp>
      <p:sp>
        <p:nvSpPr>
          <p:cNvPr id="12291" name="Espace réservé du texte vertical 4">
            <a:extLst>
              <a:ext uri="{FF2B5EF4-FFF2-40B4-BE49-F238E27FC236}">
                <a16:creationId xmlns:a16="http://schemas.microsoft.com/office/drawing/2014/main" id="{EF1A733E-E24A-013A-525B-08671556B22F}"/>
              </a:ext>
            </a:extLst>
          </p:cNvPr>
          <p:cNvSpPr>
            <a:spLocks noGrp="1" noChangeArrowheads="1"/>
          </p:cNvSpPr>
          <p:nvPr>
            <p:ph type="body" orient="vert" idx="1"/>
          </p:nvPr>
        </p:nvSpPr>
        <p:spPr>
          <a:xfrm>
            <a:off x="585788" y="1649413"/>
            <a:ext cx="11387137" cy="5037137"/>
          </a:xfrm>
        </p:spPr>
        <p:txBody>
          <a:bodyPr vert="horz" anchor="ctr"/>
          <a:lstStyle/>
          <a:p>
            <a:pPr eaLnBrk="1" hangingPunct="1">
              <a:lnSpc>
                <a:spcPct val="107000"/>
              </a:lnSpc>
              <a:spcAft>
                <a:spcPts val="800"/>
              </a:spcAft>
              <a:defRPr/>
            </a:pPr>
            <a:r>
              <a:rPr lang="fr-FR" sz="1800" b="1" dirty="0">
                <a:latin typeface="Times New Roman" panose="02020603050405020304" pitchFamily="18" charset="0"/>
              </a:rPr>
              <a:t>9</a:t>
            </a:r>
            <a:r>
              <a:rPr lang="fr-FR" sz="1800" b="1" baseline="30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ème</a:t>
            </a:r>
            <a:r>
              <a:rPr lang="fr-FR" sz="1800" b="1" dirty="0">
                <a:latin typeface="Times New Roman" panose="02020603050405020304" pitchFamily="18" charset="0"/>
              </a:rPr>
              <a:t> </a:t>
            </a:r>
            <a:r>
              <a:rPr lang="fr-FR" sz="1800" b="1" dirty="0">
                <a:effectLst/>
                <a:latin typeface="Times New Roman" panose="02020603050405020304" pitchFamily="18" charset="0"/>
                <a:ea typeface="DengXian" panose="02010600030101010101" pitchFamily="2" charset="-122"/>
              </a:rPr>
              <a:t>Jérôme MARTIN</a:t>
            </a:r>
            <a:endParaRPr lang="fr-FR" sz="1800" b="1" dirty="0">
              <a:latin typeface="Times New Roman" panose="02020603050405020304" pitchFamily="18" charset="0"/>
            </a:endParaRPr>
          </a:p>
          <a:p>
            <a:pPr marL="0" indent="0" eaLnBrk="1" hangingPunct="1">
              <a:lnSpc>
                <a:spcPct val="115000"/>
              </a:lnSpc>
              <a:spcAft>
                <a:spcPts val="800"/>
              </a:spcAft>
              <a:buFont typeface="Arial" panose="020B0604020202020204" pitchFamily="34" charset="0"/>
              <a:buNone/>
              <a:defRPr/>
            </a:pPr>
            <a:r>
              <a:rPr lang="fr-FR" sz="1600" dirty="0">
                <a:solidFill>
                  <a:srgbClr val="00B050"/>
                </a:solidFill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      </a:t>
            </a:r>
            <a:r>
              <a:rPr lang="fr-FR" sz="1600" b="1" dirty="0">
                <a:solidFill>
                  <a:srgbClr val="00B050"/>
                </a:solidFill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181 points : 12 courses</a:t>
            </a:r>
          </a:p>
          <a:p>
            <a:pPr lvl="1" eaLnBrk="1" hangingPunct="1">
              <a:lnSpc>
                <a:spcPct val="115000"/>
              </a:lnSpc>
              <a:spcAft>
                <a:spcPts val="800"/>
              </a:spcAft>
              <a:defRPr/>
            </a:pPr>
            <a:r>
              <a:rPr lang="fr-FR" sz="1400" b="1" dirty="0"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2 x 2</a:t>
            </a:r>
            <a:r>
              <a:rPr lang="fr-FR" sz="1400" b="1" baseline="30000" dirty="0"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ème</a:t>
            </a:r>
          </a:p>
          <a:p>
            <a:pPr lvl="1" eaLnBrk="1" hangingPunct="1">
              <a:lnSpc>
                <a:spcPct val="115000"/>
              </a:lnSpc>
              <a:spcAft>
                <a:spcPts val="800"/>
              </a:spcAft>
              <a:defRPr/>
            </a:pPr>
            <a:r>
              <a:rPr lang="fr-FR" sz="1400" b="1" dirty="0"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3 x 3</a:t>
            </a:r>
            <a:r>
              <a:rPr lang="fr-FR" sz="1400" b="1" baseline="30000" dirty="0"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ème</a:t>
            </a:r>
            <a:r>
              <a:rPr lang="fr-FR" sz="1400" b="1" dirty="0"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 </a:t>
            </a:r>
          </a:p>
          <a:p>
            <a:pPr lvl="1" eaLnBrk="1" hangingPunct="1">
              <a:lnSpc>
                <a:spcPct val="115000"/>
              </a:lnSpc>
              <a:spcAft>
                <a:spcPts val="800"/>
              </a:spcAft>
              <a:defRPr/>
            </a:pPr>
            <a:r>
              <a:rPr lang="fr-FR" sz="1400" b="1" dirty="0"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2 x top 5 </a:t>
            </a:r>
          </a:p>
          <a:p>
            <a:pPr lvl="1" eaLnBrk="1" hangingPunct="1">
              <a:lnSpc>
                <a:spcPct val="115000"/>
              </a:lnSpc>
              <a:spcAft>
                <a:spcPts val="800"/>
              </a:spcAft>
              <a:defRPr/>
            </a:pPr>
            <a:r>
              <a:rPr lang="fr-FR" sz="1400" b="1" dirty="0"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1 x top 10</a:t>
            </a:r>
            <a:endParaRPr lang="fr-FR" altLang="fr-FR" sz="1400" b="1" dirty="0">
              <a:latin typeface="Calibri" panose="020F0502020204030204" pitchFamily="34" charset="0"/>
              <a:ea typeface="DengXian" panose="02010600030101010101" pitchFamily="2" charset="-122"/>
              <a:cs typeface="Times New Roman" panose="02020603050405020304" pitchFamily="18" charset="0"/>
            </a:endParaRPr>
          </a:p>
          <a:p>
            <a:pPr marL="0" indent="0" eaLnBrk="1" hangingPunct="1">
              <a:lnSpc>
                <a:spcPct val="115000"/>
              </a:lnSpc>
              <a:spcBef>
                <a:spcPts val="800"/>
              </a:spcBef>
              <a:spcAft>
                <a:spcPts val="800"/>
              </a:spcAft>
              <a:buFont typeface="Arial" panose="020B0604020202020204" pitchFamily="34" charset="0"/>
              <a:buNone/>
              <a:defRPr/>
            </a:pPr>
            <a:endParaRPr lang="fr-FR" altLang="fr-FR" sz="1800" b="1" u="sng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 eaLnBrk="1" hangingPunct="1">
              <a:lnSpc>
                <a:spcPct val="115000"/>
              </a:lnSpc>
              <a:spcAft>
                <a:spcPts val="800"/>
              </a:spcAft>
              <a:buNone/>
              <a:defRPr/>
            </a:pPr>
            <a:endParaRPr lang="fr-FR" altLang="fr-FR" sz="1800" b="1" u="sng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eaLnBrk="1" hangingPunct="1">
              <a:lnSpc>
                <a:spcPct val="115000"/>
              </a:lnSpc>
              <a:spcAft>
                <a:spcPts val="800"/>
              </a:spcAft>
              <a:defRPr/>
            </a:pPr>
            <a:endParaRPr lang="fr-FR" altLang="fr-FR" sz="1800" b="1" u="sng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eaLnBrk="1" hangingPunct="1">
              <a:lnSpc>
                <a:spcPct val="115000"/>
              </a:lnSpc>
              <a:spcAft>
                <a:spcPts val="800"/>
              </a:spcAft>
              <a:defRPr/>
            </a:pPr>
            <a:endParaRPr lang="fr-FR" altLang="fr-FR" sz="1800" b="1" u="sng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 eaLnBrk="1" hangingPunct="1">
              <a:lnSpc>
                <a:spcPct val="115000"/>
              </a:lnSpc>
              <a:spcAft>
                <a:spcPts val="800"/>
              </a:spcAft>
              <a:buFont typeface="Arial" panose="020B0604020202020204" pitchFamily="34" charset="0"/>
              <a:buNone/>
              <a:defRPr/>
            </a:pPr>
            <a:endParaRPr lang="fr-FR" altLang="fr-FR" sz="2000" b="1" u="sng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22532" name="Picture 5">
            <a:extLst>
              <a:ext uri="{FF2B5EF4-FFF2-40B4-BE49-F238E27FC236}">
                <a16:creationId xmlns:a16="http://schemas.microsoft.com/office/drawing/2014/main" id="{A2D54AF6-5984-418D-A151-1B1164D7607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05163" y="171450"/>
            <a:ext cx="6484937" cy="13700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" name="Image 2" descr="Une image contenant personne, plein air, habits, arbre&#10;&#10;Description générée automatiquement">
            <a:extLst>
              <a:ext uri="{FF2B5EF4-FFF2-40B4-BE49-F238E27FC236}">
                <a16:creationId xmlns:a16="http://schemas.microsoft.com/office/drawing/2014/main" id="{28C102E7-B62A-6149-981A-6C0A2382F47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11890" y="1649413"/>
            <a:ext cx="3615796" cy="50371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19436174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Titre 3">
            <a:extLst>
              <a:ext uri="{FF2B5EF4-FFF2-40B4-BE49-F238E27FC236}">
                <a16:creationId xmlns:a16="http://schemas.microsoft.com/office/drawing/2014/main" id="{E9A9A08E-6787-4B45-A1B4-95A607342710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724025" y="-2278063"/>
            <a:ext cx="9894888" cy="1033463"/>
          </a:xfrm>
        </p:spPr>
        <p:txBody>
          <a:bodyPr/>
          <a:lstStyle/>
          <a:p>
            <a:pPr eaLnBrk="1" hangingPunct="1"/>
            <a:endParaRPr lang="en-US" altLang="fr-FR" sz="4000">
              <a:solidFill>
                <a:srgbClr val="FFFFFF"/>
              </a:solidFill>
            </a:endParaRPr>
          </a:p>
        </p:txBody>
      </p:sp>
      <p:sp>
        <p:nvSpPr>
          <p:cNvPr id="12291" name="Espace réservé du texte vertical 4">
            <a:extLst>
              <a:ext uri="{FF2B5EF4-FFF2-40B4-BE49-F238E27FC236}">
                <a16:creationId xmlns:a16="http://schemas.microsoft.com/office/drawing/2014/main" id="{80C1A57C-D1A6-474E-B34B-2DB702A1CA95}"/>
              </a:ext>
            </a:extLst>
          </p:cNvPr>
          <p:cNvSpPr>
            <a:spLocks noGrp="1" noChangeArrowheads="1"/>
          </p:cNvSpPr>
          <p:nvPr>
            <p:ph type="body" orient="vert" idx="1"/>
          </p:nvPr>
        </p:nvSpPr>
        <p:spPr>
          <a:xfrm>
            <a:off x="585788" y="1649413"/>
            <a:ext cx="11387137" cy="5037137"/>
          </a:xfrm>
        </p:spPr>
        <p:txBody>
          <a:bodyPr vert="horz" anchor="ctr"/>
          <a:lstStyle/>
          <a:p>
            <a:pPr eaLnBrk="1" hangingPunct="1">
              <a:lnSpc>
                <a:spcPct val="107000"/>
              </a:lnSpc>
              <a:spcAft>
                <a:spcPts val="800"/>
              </a:spcAft>
              <a:defRPr/>
            </a:pPr>
            <a:r>
              <a:rPr lang="fr-FR" sz="1800" b="1" dirty="0">
                <a:latin typeface="Times New Roman" panose="02020603050405020304" pitchFamily="18" charset="0"/>
              </a:rPr>
              <a:t>8</a:t>
            </a:r>
            <a:r>
              <a:rPr lang="fr-FR" sz="1800" b="1" baseline="30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ème</a:t>
            </a:r>
            <a:r>
              <a:rPr lang="fr-FR" sz="1800" b="1" dirty="0">
                <a:latin typeface="Times New Roman" panose="02020603050405020304" pitchFamily="18" charset="0"/>
              </a:rPr>
              <a:t> </a:t>
            </a:r>
            <a:r>
              <a:rPr lang="fr-FR" sz="1800" b="1" dirty="0">
                <a:effectLst/>
                <a:latin typeface="Times New Roman" panose="02020603050405020304" pitchFamily="18" charset="0"/>
                <a:ea typeface="DengXian" panose="02010600030101010101" pitchFamily="2" charset="-122"/>
              </a:rPr>
              <a:t>Christophe RIBOT</a:t>
            </a:r>
            <a:b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DengXian" panose="02010600030101010101" pitchFamily="2" charset="-122"/>
                <a:cs typeface="+mn-cs"/>
              </a:rPr>
            </a:b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DengXian" panose="02010600030101010101" pitchFamily="2" charset="-122"/>
                <a:cs typeface="+mn-cs"/>
              </a:rPr>
              <a:t>        </a:t>
            </a:r>
            <a:r>
              <a:rPr kumimoji="0" lang="fr-FR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DengXian" panose="02010600030101010101" pitchFamily="2" charset="-122"/>
                <a:cs typeface="+mn-cs"/>
              </a:rPr>
              <a:t>(Ambérieu Marathon)</a:t>
            </a:r>
            <a:endParaRPr lang="fr-FR" sz="1800" b="1" dirty="0">
              <a:latin typeface="Times New Roman" panose="02020603050405020304" pitchFamily="18" charset="0"/>
            </a:endParaRPr>
          </a:p>
          <a:p>
            <a:pPr marL="0" indent="0" eaLnBrk="1" hangingPunct="1">
              <a:lnSpc>
                <a:spcPct val="115000"/>
              </a:lnSpc>
              <a:spcAft>
                <a:spcPts val="800"/>
              </a:spcAft>
              <a:buNone/>
              <a:defRPr/>
            </a:pPr>
            <a:r>
              <a:rPr lang="fr-FR" sz="1600" dirty="0">
                <a:solidFill>
                  <a:srgbClr val="00B050"/>
                </a:solidFill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      </a:t>
            </a:r>
            <a:r>
              <a:rPr lang="fr-FR" sz="1600" b="1" dirty="0">
                <a:solidFill>
                  <a:srgbClr val="00B050"/>
                </a:solidFill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195 points : 13 courses</a:t>
            </a:r>
          </a:p>
          <a:p>
            <a:pPr lvl="1" eaLnBrk="1" hangingPunct="1">
              <a:lnSpc>
                <a:spcPct val="115000"/>
              </a:lnSpc>
              <a:spcAft>
                <a:spcPts val="800"/>
              </a:spcAft>
              <a:defRPr/>
            </a:pPr>
            <a:r>
              <a:rPr lang="fr-FR" sz="1400" b="1" dirty="0"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1 x 2</a:t>
            </a:r>
            <a:r>
              <a:rPr lang="fr-FR" sz="1400" b="1" baseline="30000" dirty="0"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ème</a:t>
            </a:r>
            <a:r>
              <a:rPr lang="fr-FR" sz="1400" b="1" dirty="0"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 </a:t>
            </a:r>
          </a:p>
          <a:p>
            <a:pPr lvl="1" eaLnBrk="1" hangingPunct="1">
              <a:lnSpc>
                <a:spcPct val="115000"/>
              </a:lnSpc>
              <a:spcAft>
                <a:spcPts val="800"/>
              </a:spcAft>
              <a:defRPr/>
            </a:pPr>
            <a:r>
              <a:rPr lang="fr-FR" sz="1400" b="1" dirty="0"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4 x 3</a:t>
            </a:r>
            <a:r>
              <a:rPr lang="fr-FR" sz="1400" b="1" baseline="30000" dirty="0"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ème</a:t>
            </a:r>
            <a:r>
              <a:rPr lang="fr-FR" sz="1400" b="1" dirty="0"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 </a:t>
            </a:r>
          </a:p>
          <a:p>
            <a:pPr lvl="1" eaLnBrk="1" hangingPunct="1">
              <a:lnSpc>
                <a:spcPct val="115000"/>
              </a:lnSpc>
              <a:spcAft>
                <a:spcPts val="800"/>
              </a:spcAft>
              <a:defRPr/>
            </a:pPr>
            <a:r>
              <a:rPr lang="fr-FR" sz="1400" b="1" dirty="0"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2 x tops 5</a:t>
            </a:r>
          </a:p>
          <a:p>
            <a:pPr lvl="1" eaLnBrk="1" hangingPunct="1">
              <a:lnSpc>
                <a:spcPct val="115000"/>
              </a:lnSpc>
              <a:spcAft>
                <a:spcPts val="800"/>
              </a:spcAft>
              <a:defRPr/>
            </a:pPr>
            <a:r>
              <a:rPr lang="fr-FR" sz="1400" b="1" dirty="0"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4 x top 10</a:t>
            </a:r>
            <a:endParaRPr lang="fr-FR" altLang="fr-FR" sz="1800" b="1" u="sng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 eaLnBrk="1" hangingPunct="1">
              <a:lnSpc>
                <a:spcPct val="115000"/>
              </a:lnSpc>
              <a:spcBef>
                <a:spcPts val="2400"/>
              </a:spcBef>
              <a:spcAft>
                <a:spcPts val="800"/>
              </a:spcAft>
              <a:buNone/>
              <a:defRPr/>
            </a:pPr>
            <a:endParaRPr lang="fr-FR" altLang="fr-FR" sz="1800" b="1" u="sng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 eaLnBrk="1" hangingPunct="1">
              <a:lnSpc>
                <a:spcPct val="115000"/>
              </a:lnSpc>
              <a:spcAft>
                <a:spcPts val="800"/>
              </a:spcAft>
              <a:buNone/>
              <a:defRPr/>
            </a:pPr>
            <a:endParaRPr lang="fr-FR" altLang="fr-FR" sz="1800" b="1" u="sng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eaLnBrk="1" hangingPunct="1">
              <a:lnSpc>
                <a:spcPct val="115000"/>
              </a:lnSpc>
              <a:spcAft>
                <a:spcPts val="800"/>
              </a:spcAft>
              <a:defRPr/>
            </a:pPr>
            <a:endParaRPr lang="fr-FR" altLang="fr-FR" sz="1800" b="1" u="sng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 eaLnBrk="1" hangingPunct="1">
              <a:lnSpc>
                <a:spcPct val="115000"/>
              </a:lnSpc>
              <a:spcAft>
                <a:spcPts val="800"/>
              </a:spcAft>
              <a:buFont typeface="Arial" panose="020B0604020202020204" pitchFamily="34" charset="0"/>
              <a:buNone/>
              <a:defRPr/>
            </a:pPr>
            <a:endParaRPr lang="fr-FR" altLang="fr-FR" sz="2000" b="1" u="sng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21508" name="Picture 5">
            <a:extLst>
              <a:ext uri="{FF2B5EF4-FFF2-40B4-BE49-F238E27FC236}">
                <a16:creationId xmlns:a16="http://schemas.microsoft.com/office/drawing/2014/main" id="{EBF4E529-7177-4E3C-B3CE-A481683B1D4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05163" y="171450"/>
            <a:ext cx="6484937" cy="13700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Image 4" descr="Une image contenant plein air, arbre, herbe, personne&#10;&#10;Description générée automatiquement">
            <a:extLst>
              <a:ext uri="{FF2B5EF4-FFF2-40B4-BE49-F238E27FC236}">
                <a16:creationId xmlns:a16="http://schemas.microsoft.com/office/drawing/2014/main" id="{AEDE3807-EF63-E446-C78C-695C730F623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28713" y="1564136"/>
            <a:ext cx="4294239" cy="5122414"/>
          </a:xfrm>
          <a:prstGeom prst="rect">
            <a:avLst/>
          </a:prstGeom>
        </p:spPr>
      </p:pic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Titre 3">
            <a:extLst>
              <a:ext uri="{FF2B5EF4-FFF2-40B4-BE49-F238E27FC236}">
                <a16:creationId xmlns:a16="http://schemas.microsoft.com/office/drawing/2014/main" id="{1ACBDE8D-5613-4E7B-A682-DB44BDC9F0D8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724025" y="-2278063"/>
            <a:ext cx="9894888" cy="1033463"/>
          </a:xfrm>
        </p:spPr>
        <p:txBody>
          <a:bodyPr/>
          <a:lstStyle/>
          <a:p>
            <a:pPr eaLnBrk="1" hangingPunct="1"/>
            <a:endParaRPr lang="en-US" altLang="fr-FR" sz="4000">
              <a:solidFill>
                <a:srgbClr val="FFFFFF"/>
              </a:solidFill>
            </a:endParaRPr>
          </a:p>
        </p:txBody>
      </p:sp>
      <p:sp>
        <p:nvSpPr>
          <p:cNvPr id="12291" name="Espace réservé du texte vertical 4">
            <a:extLst>
              <a:ext uri="{FF2B5EF4-FFF2-40B4-BE49-F238E27FC236}">
                <a16:creationId xmlns:a16="http://schemas.microsoft.com/office/drawing/2014/main" id="{D13071A5-FAE6-4ADF-BE43-1F4F7BB8FB53}"/>
              </a:ext>
            </a:extLst>
          </p:cNvPr>
          <p:cNvSpPr>
            <a:spLocks noGrp="1" noChangeArrowheads="1"/>
          </p:cNvSpPr>
          <p:nvPr>
            <p:ph type="body" orient="vert" idx="1"/>
          </p:nvPr>
        </p:nvSpPr>
        <p:spPr>
          <a:xfrm>
            <a:off x="585788" y="1649413"/>
            <a:ext cx="11387137" cy="5037137"/>
          </a:xfrm>
        </p:spPr>
        <p:txBody>
          <a:bodyPr vert="horz" anchor="ctr"/>
          <a:lstStyle/>
          <a:p>
            <a:pPr eaLnBrk="1" hangingPunct="1">
              <a:lnSpc>
                <a:spcPct val="107000"/>
              </a:lnSpc>
              <a:spcAft>
                <a:spcPts val="800"/>
              </a:spcAft>
              <a:defRPr/>
            </a:pPr>
            <a:r>
              <a:rPr lang="fr-FR" sz="1800" b="1" dirty="0">
                <a:latin typeface="Times New Roman" panose="02020603050405020304" pitchFamily="18" charset="0"/>
              </a:rPr>
              <a:t>7</a:t>
            </a:r>
            <a:r>
              <a:rPr lang="fr-FR" sz="1800" b="1" baseline="30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ème</a:t>
            </a:r>
            <a:r>
              <a:rPr lang="fr-FR" sz="1800" b="1" dirty="0">
                <a:latin typeface="Times New Roman" panose="02020603050405020304" pitchFamily="18" charset="0"/>
              </a:rPr>
              <a:t> </a:t>
            </a:r>
            <a:r>
              <a:rPr lang="fr-FR" sz="1800" b="1" dirty="0">
                <a:effectLst/>
                <a:latin typeface="Times New Roman" panose="02020603050405020304" pitchFamily="18" charset="0"/>
                <a:ea typeface="DengXian" panose="02010600030101010101" pitchFamily="2" charset="-122"/>
              </a:rPr>
              <a:t>Alain PETIT</a:t>
            </a:r>
            <a:endParaRPr lang="fr-FR" altLang="fr-FR" sz="1800" b="1" dirty="0">
              <a:latin typeface="Times New Roman" panose="02020603050405020304" pitchFamily="18" charset="0"/>
            </a:endParaRPr>
          </a:p>
          <a:p>
            <a:pPr marL="0" indent="0">
              <a:lnSpc>
                <a:spcPct val="107000"/>
              </a:lnSpc>
              <a:spcAft>
                <a:spcPts val="800"/>
              </a:spcAft>
              <a:buNone/>
            </a:pPr>
            <a:r>
              <a:rPr lang="fr-FR" sz="1600" dirty="0">
                <a:solidFill>
                  <a:srgbClr val="00B050"/>
                </a:solidFill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      </a:t>
            </a:r>
            <a:r>
              <a:rPr lang="fr-FR" sz="1600" b="1" dirty="0">
                <a:solidFill>
                  <a:srgbClr val="00B050"/>
                </a:solidFill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201 points : 15 courses </a:t>
            </a:r>
          </a:p>
          <a:p>
            <a:pPr lvl="1" eaLnBrk="1" hangingPunct="1">
              <a:lnSpc>
                <a:spcPct val="115000"/>
              </a:lnSpc>
              <a:spcAft>
                <a:spcPts val="800"/>
              </a:spcAft>
              <a:defRPr/>
            </a:pPr>
            <a:r>
              <a:rPr lang="fr-FR" sz="1400" b="1" dirty="0"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1 x 3</a:t>
            </a:r>
            <a:r>
              <a:rPr lang="fr-FR" sz="1400" b="1" baseline="30000" dirty="0"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ème</a:t>
            </a:r>
          </a:p>
          <a:p>
            <a:pPr lvl="1" eaLnBrk="1" hangingPunct="1">
              <a:lnSpc>
                <a:spcPct val="115000"/>
              </a:lnSpc>
              <a:spcAft>
                <a:spcPts val="800"/>
              </a:spcAft>
              <a:defRPr/>
            </a:pPr>
            <a:r>
              <a:rPr lang="fr-FR" sz="1400" b="1" dirty="0"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2 x top 5</a:t>
            </a:r>
          </a:p>
          <a:p>
            <a:pPr lvl="1" eaLnBrk="1" hangingPunct="1">
              <a:lnSpc>
                <a:spcPct val="115000"/>
              </a:lnSpc>
              <a:spcAft>
                <a:spcPts val="800"/>
              </a:spcAft>
              <a:defRPr/>
            </a:pPr>
            <a:r>
              <a:rPr lang="fr-FR" sz="1400" b="1" dirty="0"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7 x top 10</a:t>
            </a:r>
          </a:p>
          <a:p>
            <a:pPr marL="457200" lvl="1" indent="0" eaLnBrk="1" hangingPunct="1">
              <a:lnSpc>
                <a:spcPct val="115000"/>
              </a:lnSpc>
              <a:spcBef>
                <a:spcPts val="600"/>
              </a:spcBef>
              <a:spcAft>
                <a:spcPts val="800"/>
              </a:spcAft>
              <a:buNone/>
              <a:defRPr/>
            </a:pPr>
            <a:endParaRPr lang="fr-FR" sz="1400" b="1" dirty="0">
              <a:latin typeface="Calibri" panose="020F0502020204030204" pitchFamily="34" charset="0"/>
              <a:ea typeface="DengXian" panose="02010600030101010101" pitchFamily="2" charset="-122"/>
              <a:cs typeface="Times New Roman" panose="02020603050405020304" pitchFamily="18" charset="0"/>
            </a:endParaRPr>
          </a:p>
          <a:p>
            <a:pPr marL="0" indent="0" eaLnBrk="1" hangingPunct="1">
              <a:lnSpc>
                <a:spcPct val="115000"/>
              </a:lnSpc>
              <a:spcAft>
                <a:spcPts val="800"/>
              </a:spcAft>
              <a:buNone/>
              <a:defRPr/>
            </a:pPr>
            <a:endParaRPr lang="fr-FR" altLang="fr-FR" sz="1800" b="1" u="sng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eaLnBrk="1" hangingPunct="1">
              <a:lnSpc>
                <a:spcPct val="115000"/>
              </a:lnSpc>
              <a:spcAft>
                <a:spcPts val="800"/>
              </a:spcAft>
              <a:defRPr/>
            </a:pPr>
            <a:endParaRPr lang="fr-FR" altLang="fr-FR" sz="1800" b="1" u="sng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eaLnBrk="1" hangingPunct="1">
              <a:lnSpc>
                <a:spcPct val="115000"/>
              </a:lnSpc>
              <a:spcAft>
                <a:spcPts val="800"/>
              </a:spcAft>
              <a:defRPr/>
            </a:pPr>
            <a:endParaRPr lang="fr-FR" altLang="fr-FR" sz="1800" b="1" u="sng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eaLnBrk="1" hangingPunct="1">
              <a:lnSpc>
                <a:spcPct val="115000"/>
              </a:lnSpc>
              <a:spcAft>
                <a:spcPts val="800"/>
              </a:spcAft>
              <a:defRPr/>
            </a:pPr>
            <a:endParaRPr lang="fr-FR" altLang="fr-FR" sz="1800" b="1" u="sng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 eaLnBrk="1" hangingPunct="1">
              <a:lnSpc>
                <a:spcPct val="115000"/>
              </a:lnSpc>
              <a:spcAft>
                <a:spcPts val="800"/>
              </a:spcAft>
              <a:buFont typeface="Arial" panose="020B0604020202020204" pitchFamily="34" charset="0"/>
              <a:buNone/>
              <a:defRPr/>
            </a:pPr>
            <a:endParaRPr lang="fr-FR" altLang="fr-FR" sz="2000" b="1" u="sng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20484" name="Picture 5">
            <a:extLst>
              <a:ext uri="{FF2B5EF4-FFF2-40B4-BE49-F238E27FC236}">
                <a16:creationId xmlns:a16="http://schemas.microsoft.com/office/drawing/2014/main" id="{EB7488F7-D689-4A6E-9597-8A97971F19A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05163" y="171450"/>
            <a:ext cx="6484937" cy="13700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" name="Image 3" descr="Une image contenant sport, personne, homme, habits&#10;&#10;Description générée automatiquement">
            <a:extLst>
              <a:ext uri="{FF2B5EF4-FFF2-40B4-BE49-F238E27FC236}">
                <a16:creationId xmlns:a16="http://schemas.microsoft.com/office/drawing/2014/main" id="{4E9559BE-8C0E-2457-22E6-09BB1811F7F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5071165" y="2488936"/>
            <a:ext cx="5037138" cy="3358093"/>
          </a:xfrm>
          <a:prstGeom prst="rect">
            <a:avLst/>
          </a:prstGeom>
        </p:spPr>
      </p:pic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Titre 3">
            <a:extLst>
              <a:ext uri="{FF2B5EF4-FFF2-40B4-BE49-F238E27FC236}">
                <a16:creationId xmlns:a16="http://schemas.microsoft.com/office/drawing/2014/main" id="{A0E80100-0581-42B7-93FE-459F599D3177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724025" y="-2278063"/>
            <a:ext cx="9894888" cy="1033463"/>
          </a:xfrm>
        </p:spPr>
        <p:txBody>
          <a:bodyPr/>
          <a:lstStyle/>
          <a:p>
            <a:pPr eaLnBrk="1" hangingPunct="1"/>
            <a:endParaRPr lang="en-US" altLang="fr-FR" sz="4000">
              <a:solidFill>
                <a:srgbClr val="FFFFFF"/>
              </a:solidFill>
            </a:endParaRPr>
          </a:p>
        </p:txBody>
      </p:sp>
      <p:sp>
        <p:nvSpPr>
          <p:cNvPr id="12291" name="Espace réservé du texte vertical 4">
            <a:extLst>
              <a:ext uri="{FF2B5EF4-FFF2-40B4-BE49-F238E27FC236}">
                <a16:creationId xmlns:a16="http://schemas.microsoft.com/office/drawing/2014/main" id="{09C27ECB-36C8-4A84-8E17-5F92FA5D6768}"/>
              </a:ext>
            </a:extLst>
          </p:cNvPr>
          <p:cNvSpPr>
            <a:spLocks noGrp="1" noChangeArrowheads="1"/>
          </p:cNvSpPr>
          <p:nvPr>
            <p:ph type="body" orient="vert" idx="1"/>
          </p:nvPr>
        </p:nvSpPr>
        <p:spPr>
          <a:xfrm>
            <a:off x="585788" y="1649413"/>
            <a:ext cx="11387137" cy="5037137"/>
          </a:xfrm>
        </p:spPr>
        <p:txBody>
          <a:bodyPr vert="horz" anchor="ctr"/>
          <a:lstStyle/>
          <a:p>
            <a:pPr eaLnBrk="1" hangingPunct="1">
              <a:lnSpc>
                <a:spcPct val="107000"/>
              </a:lnSpc>
              <a:spcAft>
                <a:spcPts val="800"/>
              </a:spcAft>
              <a:defRPr/>
            </a:pPr>
            <a:r>
              <a:rPr lang="fr-FR" sz="1800" b="1" dirty="0">
                <a:latin typeface="Times New Roman" panose="02020603050405020304" pitchFamily="18" charset="0"/>
              </a:rPr>
              <a:t>6</a:t>
            </a:r>
            <a:r>
              <a:rPr lang="fr-FR" sz="1800" b="1" baseline="30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ème</a:t>
            </a:r>
            <a:r>
              <a:rPr lang="fr-FR" sz="1800" b="1" dirty="0">
                <a:latin typeface="Times New Roman" panose="02020603050405020304" pitchFamily="18" charset="0"/>
              </a:rPr>
              <a:t> </a:t>
            </a:r>
            <a:r>
              <a:rPr lang="fr-FR" sz="1800" b="1" dirty="0">
                <a:effectLst/>
                <a:latin typeface="Times New Roman" panose="02020603050405020304" pitchFamily="18" charset="0"/>
                <a:ea typeface="DengXian" panose="02010600030101010101" pitchFamily="2" charset="-122"/>
              </a:rPr>
              <a:t>Simon JUERY</a:t>
            </a:r>
            <a:b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DengXian" panose="02010600030101010101" pitchFamily="2" charset="-122"/>
                <a:cs typeface="+mn-cs"/>
              </a:rPr>
            </a:br>
            <a:r>
              <a:rPr kumimoji="0" lang="fr-FR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DengXian" panose="02010600030101010101" pitchFamily="2" charset="-122"/>
                <a:cs typeface="+mn-cs"/>
              </a:rPr>
              <a:t>(Villages Athlétiques Bressans)</a:t>
            </a:r>
            <a:endParaRPr lang="fr-FR" sz="1800" b="1" dirty="0">
              <a:latin typeface="Times New Roman" panose="02020603050405020304" pitchFamily="18" charset="0"/>
            </a:endParaRPr>
          </a:p>
          <a:p>
            <a:pPr marL="0" indent="0" eaLnBrk="1" hangingPunct="1">
              <a:lnSpc>
                <a:spcPct val="115000"/>
              </a:lnSpc>
              <a:spcAft>
                <a:spcPts val="800"/>
              </a:spcAft>
              <a:buNone/>
              <a:defRPr/>
            </a:pPr>
            <a:r>
              <a:rPr lang="fr-FR" sz="1600" dirty="0">
                <a:solidFill>
                  <a:srgbClr val="00B050"/>
                </a:solidFill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     </a:t>
            </a:r>
            <a:r>
              <a:rPr lang="fr-FR" sz="1600" b="1" dirty="0">
                <a:solidFill>
                  <a:srgbClr val="00B050"/>
                </a:solidFill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262 points : 14 courses </a:t>
            </a:r>
          </a:p>
          <a:p>
            <a:pPr lvl="1" eaLnBrk="1" hangingPunct="1">
              <a:lnSpc>
                <a:spcPct val="115000"/>
              </a:lnSpc>
              <a:spcAft>
                <a:spcPts val="800"/>
              </a:spcAft>
              <a:defRPr/>
            </a:pPr>
            <a:r>
              <a:rPr lang="fr-FR" sz="1400" b="1" dirty="0"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1 x 1</a:t>
            </a:r>
            <a:r>
              <a:rPr lang="fr-FR" sz="1400" b="1" baseline="30000" dirty="0"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er</a:t>
            </a:r>
            <a:r>
              <a:rPr lang="fr-FR" sz="1400" b="1" dirty="0"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 </a:t>
            </a:r>
          </a:p>
          <a:p>
            <a:pPr lvl="1" eaLnBrk="1" hangingPunct="1">
              <a:lnSpc>
                <a:spcPct val="115000"/>
              </a:lnSpc>
              <a:spcAft>
                <a:spcPts val="800"/>
              </a:spcAft>
              <a:defRPr/>
            </a:pPr>
            <a:r>
              <a:rPr lang="fr-FR" sz="1400" b="1" dirty="0"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2 x 3</a:t>
            </a:r>
            <a:r>
              <a:rPr lang="fr-FR" sz="1400" b="1" baseline="30000" dirty="0"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ème</a:t>
            </a:r>
            <a:r>
              <a:rPr lang="fr-FR" sz="1400" b="1" dirty="0"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 </a:t>
            </a:r>
          </a:p>
          <a:p>
            <a:pPr lvl="1" eaLnBrk="1" hangingPunct="1">
              <a:lnSpc>
                <a:spcPct val="115000"/>
              </a:lnSpc>
              <a:spcAft>
                <a:spcPts val="800"/>
              </a:spcAft>
              <a:defRPr/>
            </a:pPr>
            <a:r>
              <a:rPr lang="fr-FR" sz="1400" b="1" dirty="0"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5 x top 5 </a:t>
            </a:r>
          </a:p>
          <a:p>
            <a:pPr lvl="1" eaLnBrk="1" hangingPunct="1">
              <a:lnSpc>
                <a:spcPct val="115000"/>
              </a:lnSpc>
              <a:spcAft>
                <a:spcPts val="800"/>
              </a:spcAft>
              <a:defRPr/>
            </a:pPr>
            <a:r>
              <a:rPr lang="fr-FR" sz="1400" b="1" dirty="0"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5 x top 10</a:t>
            </a:r>
          </a:p>
          <a:p>
            <a:pPr lvl="1" eaLnBrk="1" hangingPunct="1">
              <a:lnSpc>
                <a:spcPct val="115000"/>
              </a:lnSpc>
              <a:spcBef>
                <a:spcPts val="0"/>
              </a:spcBef>
              <a:spcAft>
                <a:spcPts val="800"/>
              </a:spcAft>
              <a:defRPr/>
            </a:pPr>
            <a:endParaRPr lang="fr-FR" altLang="fr-FR" sz="1400" dirty="0">
              <a:latin typeface="Calibri" panose="020F0502020204030204" pitchFamily="34" charset="0"/>
              <a:ea typeface="DengXian" panose="02010600030101010101" pitchFamily="2" charset="-122"/>
              <a:cs typeface="Times New Roman" panose="02020603050405020304" pitchFamily="18" charset="0"/>
            </a:endParaRPr>
          </a:p>
          <a:p>
            <a:pPr eaLnBrk="1" hangingPunct="1">
              <a:lnSpc>
                <a:spcPct val="115000"/>
              </a:lnSpc>
              <a:spcBef>
                <a:spcPts val="600"/>
              </a:spcBef>
              <a:spcAft>
                <a:spcPts val="800"/>
              </a:spcAft>
              <a:defRPr/>
            </a:pPr>
            <a:endParaRPr lang="fr-FR" altLang="fr-FR" sz="1800" b="1" u="sng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 eaLnBrk="1" hangingPunct="1">
              <a:lnSpc>
                <a:spcPct val="115000"/>
              </a:lnSpc>
              <a:spcAft>
                <a:spcPts val="800"/>
              </a:spcAft>
              <a:buNone/>
              <a:defRPr/>
            </a:pPr>
            <a:endParaRPr lang="fr-FR" altLang="fr-FR" sz="1800" b="1" u="sng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eaLnBrk="1" hangingPunct="1">
              <a:lnSpc>
                <a:spcPct val="115000"/>
              </a:lnSpc>
              <a:spcAft>
                <a:spcPts val="800"/>
              </a:spcAft>
              <a:defRPr/>
            </a:pPr>
            <a:endParaRPr lang="fr-FR" altLang="fr-FR" sz="1800" b="1" u="sng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 eaLnBrk="1" hangingPunct="1">
              <a:lnSpc>
                <a:spcPct val="115000"/>
              </a:lnSpc>
              <a:spcAft>
                <a:spcPts val="800"/>
              </a:spcAft>
              <a:buFont typeface="Arial" panose="020B0604020202020204" pitchFamily="34" charset="0"/>
              <a:buNone/>
              <a:defRPr/>
            </a:pPr>
            <a:endParaRPr lang="fr-FR" altLang="fr-FR" sz="2000" b="1" u="sng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19460" name="Picture 5">
            <a:extLst>
              <a:ext uri="{FF2B5EF4-FFF2-40B4-BE49-F238E27FC236}">
                <a16:creationId xmlns:a16="http://schemas.microsoft.com/office/drawing/2014/main" id="{DE9DF5EF-451E-40C7-BC71-C1A6F3998AA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05163" y="171450"/>
            <a:ext cx="6484937" cy="13700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" name="Image 2" descr="Une image contenant plein air, arbre, Véhicule terrestre, voiture&#10;&#10;Description générée automatiquement">
            <a:extLst>
              <a:ext uri="{FF2B5EF4-FFF2-40B4-BE49-F238E27FC236}">
                <a16:creationId xmlns:a16="http://schemas.microsoft.com/office/drawing/2014/main" id="{8FC00588-FF2E-36D0-6020-2EDB4581C8A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81636" y="1649413"/>
            <a:ext cx="4449470" cy="5037136"/>
          </a:xfrm>
          <a:prstGeom prst="rect">
            <a:avLst/>
          </a:prstGeom>
        </p:spPr>
      </p:pic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Titre 3">
            <a:extLst>
              <a:ext uri="{FF2B5EF4-FFF2-40B4-BE49-F238E27FC236}">
                <a16:creationId xmlns:a16="http://schemas.microsoft.com/office/drawing/2014/main" id="{D24215A9-1B8E-45B6-B138-DE4F2447D81F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724025" y="-2278063"/>
            <a:ext cx="9894888" cy="1033463"/>
          </a:xfrm>
        </p:spPr>
        <p:txBody>
          <a:bodyPr/>
          <a:lstStyle/>
          <a:p>
            <a:pPr eaLnBrk="1" hangingPunct="1"/>
            <a:endParaRPr lang="en-US" altLang="fr-FR" sz="4000">
              <a:solidFill>
                <a:srgbClr val="FFFFFF"/>
              </a:solidFill>
            </a:endParaRPr>
          </a:p>
        </p:txBody>
      </p:sp>
      <p:sp>
        <p:nvSpPr>
          <p:cNvPr id="12291" name="Espace réservé du texte vertical 4">
            <a:extLst>
              <a:ext uri="{FF2B5EF4-FFF2-40B4-BE49-F238E27FC236}">
                <a16:creationId xmlns:a16="http://schemas.microsoft.com/office/drawing/2014/main" id="{B2AD54F0-3B85-4E00-A9A6-E0312501447E}"/>
              </a:ext>
            </a:extLst>
          </p:cNvPr>
          <p:cNvSpPr>
            <a:spLocks noGrp="1" noChangeArrowheads="1"/>
          </p:cNvSpPr>
          <p:nvPr>
            <p:ph type="body" orient="vert" idx="1"/>
          </p:nvPr>
        </p:nvSpPr>
        <p:spPr>
          <a:xfrm>
            <a:off x="585788" y="1649413"/>
            <a:ext cx="11387137" cy="5037137"/>
          </a:xfrm>
        </p:spPr>
        <p:txBody>
          <a:bodyPr vert="horz" anchor="ctr"/>
          <a:lstStyle/>
          <a:p>
            <a:pPr eaLnBrk="1" hangingPunct="1">
              <a:lnSpc>
                <a:spcPct val="107000"/>
              </a:lnSpc>
              <a:spcAft>
                <a:spcPts val="800"/>
              </a:spcAft>
              <a:defRPr/>
            </a:pPr>
            <a:r>
              <a:rPr lang="fr-FR" sz="1800" b="1" dirty="0">
                <a:latin typeface="Times New Roman" panose="02020603050405020304" pitchFamily="18" charset="0"/>
              </a:rPr>
              <a:t>5</a:t>
            </a:r>
            <a:r>
              <a:rPr lang="fr-FR" sz="1800" b="1" baseline="30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ème</a:t>
            </a:r>
            <a:r>
              <a:rPr lang="fr-FR" sz="1800" b="1" dirty="0">
                <a:latin typeface="Times New Roman" panose="02020603050405020304" pitchFamily="18" charset="0"/>
              </a:rPr>
              <a:t> </a:t>
            </a:r>
            <a:r>
              <a:rPr lang="fr-FR" sz="1800" b="1" dirty="0">
                <a:effectLst/>
                <a:latin typeface="Times New Roman" panose="02020603050405020304" pitchFamily="18" charset="0"/>
                <a:ea typeface="DengXian" panose="02010600030101010101" pitchFamily="2" charset="-122"/>
              </a:rPr>
              <a:t>Maxime CANNIZZARO</a:t>
            </a:r>
            <a:endParaRPr lang="fr-FR" sz="1800" b="1" dirty="0">
              <a:latin typeface="Times New Roman" panose="02020603050405020304" pitchFamily="18" charset="0"/>
            </a:endParaRPr>
          </a:p>
          <a:p>
            <a:pPr marL="0" indent="0" eaLnBrk="1" hangingPunct="1">
              <a:lnSpc>
                <a:spcPct val="115000"/>
              </a:lnSpc>
              <a:spcAft>
                <a:spcPts val="800"/>
              </a:spcAft>
              <a:buNone/>
              <a:defRPr/>
            </a:pPr>
            <a:r>
              <a:rPr lang="en-US" sz="1600" dirty="0">
                <a:solidFill>
                  <a:srgbClr val="00B050"/>
                </a:solidFill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      </a:t>
            </a:r>
            <a:r>
              <a:rPr lang="en-US" sz="1600" b="1" dirty="0">
                <a:solidFill>
                  <a:srgbClr val="00B050"/>
                </a:solidFill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340 points : 10 courses</a:t>
            </a:r>
          </a:p>
          <a:p>
            <a:pPr lvl="1" eaLnBrk="1" hangingPunct="1">
              <a:lnSpc>
                <a:spcPct val="115000"/>
              </a:lnSpc>
              <a:spcAft>
                <a:spcPts val="800"/>
              </a:spcAft>
              <a:defRPr/>
            </a:pPr>
            <a:r>
              <a:rPr lang="en-US" sz="1400" b="1" dirty="0"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3 x 1</a:t>
            </a:r>
            <a:r>
              <a:rPr lang="en-US" sz="1400" b="1" baseline="30000" dirty="0"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er</a:t>
            </a:r>
            <a:r>
              <a:rPr lang="en-US" sz="1400" b="1" dirty="0"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 </a:t>
            </a:r>
          </a:p>
          <a:p>
            <a:pPr lvl="1" eaLnBrk="1" hangingPunct="1">
              <a:lnSpc>
                <a:spcPct val="115000"/>
              </a:lnSpc>
              <a:spcAft>
                <a:spcPts val="800"/>
              </a:spcAft>
              <a:defRPr/>
            </a:pPr>
            <a:r>
              <a:rPr lang="en-US" sz="1400" b="1" dirty="0"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4 x 2</a:t>
            </a:r>
            <a:r>
              <a:rPr lang="en-US" sz="1400" b="1" baseline="30000" dirty="0"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ème</a:t>
            </a:r>
            <a:r>
              <a:rPr lang="en-US" sz="1400" b="1" dirty="0"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 </a:t>
            </a:r>
          </a:p>
          <a:p>
            <a:pPr lvl="1" eaLnBrk="1" hangingPunct="1">
              <a:lnSpc>
                <a:spcPct val="115000"/>
              </a:lnSpc>
              <a:spcAft>
                <a:spcPts val="800"/>
              </a:spcAft>
              <a:defRPr/>
            </a:pPr>
            <a:r>
              <a:rPr lang="en-US" sz="1400" b="1" dirty="0"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3 x 3</a:t>
            </a:r>
            <a:r>
              <a:rPr lang="en-US" sz="1400" b="1" baseline="30000" dirty="0"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ème</a:t>
            </a:r>
            <a:r>
              <a:rPr lang="en-US" sz="1400" b="1" dirty="0"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 </a:t>
            </a:r>
          </a:p>
          <a:p>
            <a:pPr marL="457200" lvl="1" indent="0" eaLnBrk="1" hangingPunct="1">
              <a:lnSpc>
                <a:spcPct val="115000"/>
              </a:lnSpc>
              <a:spcBef>
                <a:spcPts val="1200"/>
              </a:spcBef>
              <a:spcAft>
                <a:spcPts val="800"/>
              </a:spcAft>
              <a:buNone/>
              <a:defRPr/>
            </a:pPr>
            <a:endParaRPr lang="en-US" sz="1400" dirty="0">
              <a:latin typeface="Calibri" panose="020F0502020204030204" pitchFamily="34" charset="0"/>
              <a:ea typeface="DengXian" panose="02010600030101010101" pitchFamily="2" charset="-122"/>
              <a:cs typeface="Times New Roman" panose="02020603050405020304" pitchFamily="18" charset="0"/>
            </a:endParaRPr>
          </a:p>
          <a:p>
            <a:pPr marL="457200" lvl="1" indent="0" eaLnBrk="1" hangingPunct="1">
              <a:lnSpc>
                <a:spcPct val="115000"/>
              </a:lnSpc>
              <a:spcAft>
                <a:spcPts val="800"/>
              </a:spcAft>
              <a:buNone/>
              <a:defRPr/>
            </a:pPr>
            <a:endParaRPr lang="en-US" sz="1400" dirty="0">
              <a:latin typeface="Calibri" panose="020F0502020204030204" pitchFamily="34" charset="0"/>
              <a:ea typeface="DengXian" panose="02010600030101010101" pitchFamily="2" charset="-122"/>
              <a:cs typeface="Times New Roman" panose="02020603050405020304" pitchFamily="18" charset="0"/>
            </a:endParaRPr>
          </a:p>
          <a:p>
            <a:pPr marL="0" indent="0" eaLnBrk="1" hangingPunct="1">
              <a:lnSpc>
                <a:spcPct val="115000"/>
              </a:lnSpc>
              <a:spcAft>
                <a:spcPts val="800"/>
              </a:spcAft>
              <a:buFont typeface="Arial" panose="020B0604020202020204" pitchFamily="34" charset="0"/>
              <a:buNone/>
              <a:defRPr/>
            </a:pPr>
            <a:endParaRPr lang="fr-FR" altLang="fr-FR" sz="1800" b="1" u="sng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 eaLnBrk="1" hangingPunct="1">
              <a:lnSpc>
                <a:spcPct val="115000"/>
              </a:lnSpc>
              <a:spcAft>
                <a:spcPts val="800"/>
              </a:spcAft>
              <a:buFont typeface="Arial" panose="020B0604020202020204" pitchFamily="34" charset="0"/>
              <a:buNone/>
              <a:defRPr/>
            </a:pPr>
            <a:endParaRPr lang="fr-FR" altLang="fr-FR" sz="1800" b="1" u="sng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 eaLnBrk="1" hangingPunct="1">
              <a:lnSpc>
                <a:spcPct val="115000"/>
              </a:lnSpc>
              <a:spcAft>
                <a:spcPts val="800"/>
              </a:spcAft>
              <a:buNone/>
              <a:defRPr/>
            </a:pPr>
            <a:endParaRPr lang="fr-FR" altLang="fr-FR" sz="1800" b="1" u="sng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 eaLnBrk="1" hangingPunct="1">
              <a:lnSpc>
                <a:spcPct val="115000"/>
              </a:lnSpc>
              <a:spcAft>
                <a:spcPts val="800"/>
              </a:spcAft>
              <a:buFont typeface="Arial" panose="020B0604020202020204" pitchFamily="34" charset="0"/>
              <a:buNone/>
              <a:defRPr/>
            </a:pPr>
            <a:endParaRPr lang="fr-FR" altLang="fr-FR" sz="2000" b="1" u="sng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18436" name="Picture 5">
            <a:extLst>
              <a:ext uri="{FF2B5EF4-FFF2-40B4-BE49-F238E27FC236}">
                <a16:creationId xmlns:a16="http://schemas.microsoft.com/office/drawing/2014/main" id="{7C15E4D9-94B2-4447-BE29-8748EE2618D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05163" y="171450"/>
            <a:ext cx="6484937" cy="13700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" name="Image 2" descr="Une image contenant personne, arbre, plein air, habits&#10;&#10;Description générée automatiquement">
            <a:extLst>
              <a:ext uri="{FF2B5EF4-FFF2-40B4-BE49-F238E27FC236}">
                <a16:creationId xmlns:a16="http://schemas.microsoft.com/office/drawing/2014/main" id="{C0234FDD-8F6F-81F8-7B42-D0CD6B3707A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97678" y="1649413"/>
            <a:ext cx="3437603" cy="5051528"/>
          </a:xfrm>
          <a:prstGeom prst="rect">
            <a:avLst/>
          </a:prstGeom>
        </p:spPr>
      </p:pic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Titre 3">
            <a:extLst>
              <a:ext uri="{FF2B5EF4-FFF2-40B4-BE49-F238E27FC236}">
                <a16:creationId xmlns:a16="http://schemas.microsoft.com/office/drawing/2014/main" id="{E2C9E4B7-AC52-41F8-ACEB-3B367A38CBB9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724025" y="-2278063"/>
            <a:ext cx="9894888" cy="1033463"/>
          </a:xfrm>
        </p:spPr>
        <p:txBody>
          <a:bodyPr/>
          <a:lstStyle/>
          <a:p>
            <a:pPr eaLnBrk="1" hangingPunct="1"/>
            <a:r>
              <a:rPr lang="en-US" altLang="fr-FR" sz="4000" dirty="0">
                <a:solidFill>
                  <a:srgbClr val="FFFFFF"/>
                </a:solidFill>
              </a:rPr>
              <a:t> 	</a:t>
            </a:r>
          </a:p>
        </p:txBody>
      </p:sp>
      <p:sp>
        <p:nvSpPr>
          <p:cNvPr id="12291" name="Espace réservé du texte vertical 4">
            <a:extLst>
              <a:ext uri="{FF2B5EF4-FFF2-40B4-BE49-F238E27FC236}">
                <a16:creationId xmlns:a16="http://schemas.microsoft.com/office/drawing/2014/main" id="{34486990-6E14-4A56-940C-34A4B7A92853}"/>
              </a:ext>
            </a:extLst>
          </p:cNvPr>
          <p:cNvSpPr>
            <a:spLocks noGrp="1" noChangeArrowheads="1"/>
          </p:cNvSpPr>
          <p:nvPr>
            <p:ph type="body" orient="vert" idx="1"/>
          </p:nvPr>
        </p:nvSpPr>
        <p:spPr>
          <a:xfrm>
            <a:off x="585788" y="1649413"/>
            <a:ext cx="11387137" cy="5037137"/>
          </a:xfrm>
        </p:spPr>
        <p:txBody>
          <a:bodyPr vert="horz" anchor="ctr"/>
          <a:lstStyle/>
          <a:p>
            <a:pPr eaLnBrk="1" hangingPunct="1">
              <a:lnSpc>
                <a:spcPct val="107000"/>
              </a:lnSpc>
              <a:spcAft>
                <a:spcPts val="800"/>
              </a:spcAft>
              <a:defRPr/>
            </a:pPr>
            <a:r>
              <a:rPr lang="fr-FR" sz="1800" b="1" dirty="0">
                <a:latin typeface="Times New Roman" panose="02020603050405020304" pitchFamily="18" charset="0"/>
              </a:rPr>
              <a:t>4</a:t>
            </a:r>
            <a:r>
              <a:rPr lang="fr-FR" sz="1800" b="1" baseline="30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ème</a:t>
            </a:r>
            <a:r>
              <a:rPr lang="fr-FR" sz="1800" b="1" dirty="0">
                <a:latin typeface="Times New Roman" panose="02020603050405020304" pitchFamily="18" charset="0"/>
              </a:rPr>
              <a:t> </a:t>
            </a:r>
            <a:r>
              <a:rPr lang="fr-FR" sz="1800" b="1" dirty="0">
                <a:effectLst/>
                <a:latin typeface="Times New Roman" panose="02020603050405020304" pitchFamily="18" charset="0"/>
                <a:ea typeface="DengXian" panose="02010600030101010101" pitchFamily="2" charset="-122"/>
              </a:rPr>
              <a:t>Sebastien TREFFORT</a:t>
            </a:r>
            <a:endParaRPr lang="fr-FR" sz="1800" b="1" dirty="0">
              <a:latin typeface="Times New Roman" panose="02020603050405020304" pitchFamily="18" charset="0"/>
            </a:endParaRPr>
          </a:p>
          <a:p>
            <a:pPr marL="0" indent="0" eaLnBrk="1" hangingPunct="1">
              <a:lnSpc>
                <a:spcPct val="107000"/>
              </a:lnSpc>
              <a:spcAft>
                <a:spcPts val="800"/>
              </a:spcAft>
              <a:buNone/>
              <a:defRPr/>
            </a:pPr>
            <a:r>
              <a:rPr lang="en-US" sz="1800" dirty="0"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     </a:t>
            </a:r>
            <a:r>
              <a:rPr lang="en-US" sz="1600" b="1" dirty="0">
                <a:solidFill>
                  <a:srgbClr val="00B050"/>
                </a:solidFill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394 points : 10 courses</a:t>
            </a:r>
          </a:p>
          <a:p>
            <a:pPr lvl="1" eaLnBrk="1" hangingPunct="1">
              <a:lnSpc>
                <a:spcPct val="115000"/>
              </a:lnSpc>
              <a:spcAft>
                <a:spcPts val="800"/>
              </a:spcAft>
              <a:defRPr/>
            </a:pPr>
            <a:r>
              <a:rPr lang="en-US" sz="1400" b="1" dirty="0"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3 x 1</a:t>
            </a:r>
            <a:r>
              <a:rPr lang="en-US" sz="1400" b="1" baseline="30000" dirty="0"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er</a:t>
            </a:r>
            <a:r>
              <a:rPr lang="en-US" sz="1400" b="1" dirty="0"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 </a:t>
            </a:r>
          </a:p>
          <a:p>
            <a:pPr lvl="1" eaLnBrk="1" hangingPunct="1">
              <a:lnSpc>
                <a:spcPct val="115000"/>
              </a:lnSpc>
              <a:spcAft>
                <a:spcPts val="800"/>
              </a:spcAft>
              <a:defRPr/>
            </a:pPr>
            <a:r>
              <a:rPr lang="en-US" sz="1400" b="1" dirty="0"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1 x 2</a:t>
            </a:r>
            <a:r>
              <a:rPr lang="en-US" sz="1400" b="1" baseline="30000" dirty="0"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ème</a:t>
            </a:r>
            <a:r>
              <a:rPr lang="en-US" sz="1400" b="1" dirty="0"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 </a:t>
            </a:r>
          </a:p>
          <a:p>
            <a:pPr lvl="1" eaLnBrk="1" hangingPunct="1">
              <a:lnSpc>
                <a:spcPct val="115000"/>
              </a:lnSpc>
              <a:spcAft>
                <a:spcPts val="800"/>
              </a:spcAft>
              <a:defRPr/>
            </a:pPr>
            <a:r>
              <a:rPr lang="en-US" sz="1400" b="1" dirty="0"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2 x 3</a:t>
            </a:r>
            <a:r>
              <a:rPr lang="en-US" sz="1400" b="1" baseline="30000" dirty="0"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ème</a:t>
            </a:r>
            <a:r>
              <a:rPr lang="en-US" sz="1400" b="1" dirty="0"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 </a:t>
            </a:r>
          </a:p>
          <a:p>
            <a:pPr lvl="1" eaLnBrk="1" hangingPunct="1">
              <a:lnSpc>
                <a:spcPct val="115000"/>
              </a:lnSpc>
              <a:spcAft>
                <a:spcPts val="800"/>
              </a:spcAft>
              <a:defRPr/>
            </a:pPr>
            <a:r>
              <a:rPr lang="en-US" sz="1400" b="1" dirty="0"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1 x top 5</a:t>
            </a:r>
          </a:p>
          <a:p>
            <a:pPr lvl="1" eaLnBrk="1" hangingPunct="1">
              <a:lnSpc>
                <a:spcPct val="115000"/>
              </a:lnSpc>
              <a:spcAft>
                <a:spcPts val="800"/>
              </a:spcAft>
              <a:defRPr/>
            </a:pPr>
            <a:r>
              <a:rPr lang="en-US" sz="1400" b="1" dirty="0"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1 x top 10</a:t>
            </a:r>
            <a:endParaRPr lang="fr-FR" sz="1400" dirty="0">
              <a:latin typeface="Calibri" panose="020F0502020204030204" pitchFamily="34" charset="0"/>
              <a:ea typeface="DengXian" panose="02010600030101010101" pitchFamily="2" charset="-122"/>
              <a:cs typeface="Times New Roman" panose="02020603050405020304" pitchFamily="18" charset="0"/>
            </a:endParaRPr>
          </a:p>
          <a:p>
            <a:pPr marL="0" indent="0" eaLnBrk="1" hangingPunct="1">
              <a:lnSpc>
                <a:spcPct val="115000"/>
              </a:lnSpc>
              <a:spcBef>
                <a:spcPts val="600"/>
              </a:spcBef>
              <a:spcAft>
                <a:spcPts val="800"/>
              </a:spcAft>
              <a:buNone/>
              <a:defRPr/>
            </a:pPr>
            <a:endParaRPr lang="fr-FR" altLang="fr-FR" sz="1800" b="1" u="sng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 eaLnBrk="1" hangingPunct="1">
              <a:lnSpc>
                <a:spcPct val="115000"/>
              </a:lnSpc>
              <a:spcAft>
                <a:spcPts val="1800"/>
              </a:spcAft>
              <a:buNone/>
              <a:defRPr/>
            </a:pPr>
            <a:endParaRPr lang="fr-FR" altLang="fr-FR" sz="1800" b="1" u="sng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eaLnBrk="1" hangingPunct="1">
              <a:lnSpc>
                <a:spcPct val="115000"/>
              </a:lnSpc>
              <a:spcAft>
                <a:spcPts val="800"/>
              </a:spcAft>
              <a:defRPr/>
            </a:pPr>
            <a:endParaRPr lang="fr-FR" altLang="fr-FR" sz="1800" b="1" u="sng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 eaLnBrk="1" hangingPunct="1">
              <a:lnSpc>
                <a:spcPct val="115000"/>
              </a:lnSpc>
              <a:spcAft>
                <a:spcPts val="800"/>
              </a:spcAft>
              <a:buFont typeface="Arial" panose="020B0604020202020204" pitchFamily="34" charset="0"/>
              <a:buNone/>
              <a:defRPr/>
            </a:pPr>
            <a:endParaRPr lang="fr-FR" altLang="fr-FR" sz="2000" b="1" u="sng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17412" name="Picture 5">
            <a:extLst>
              <a:ext uri="{FF2B5EF4-FFF2-40B4-BE49-F238E27FC236}">
                <a16:creationId xmlns:a16="http://schemas.microsoft.com/office/drawing/2014/main" id="{37A327E8-E21F-4361-AD60-00E8A3FE5EF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05163" y="171450"/>
            <a:ext cx="6484937" cy="13700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" name="Image 2" descr="Une image contenant personne, plein air, habits, chaussures&#10;&#10;Description générée automatiquement">
            <a:extLst>
              <a:ext uri="{FF2B5EF4-FFF2-40B4-BE49-F238E27FC236}">
                <a16:creationId xmlns:a16="http://schemas.microsoft.com/office/drawing/2014/main" id="{A4D31B60-3337-0CBD-DB38-8CBA9AFA0F0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85350" y="1649413"/>
            <a:ext cx="3106133" cy="5076026"/>
          </a:xfrm>
          <a:prstGeom prst="rect">
            <a:avLst/>
          </a:prstGeom>
        </p:spPr>
      </p:pic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Titre 3">
            <a:extLst>
              <a:ext uri="{FF2B5EF4-FFF2-40B4-BE49-F238E27FC236}">
                <a16:creationId xmlns:a16="http://schemas.microsoft.com/office/drawing/2014/main" id="{7CF40BB1-53D6-4E8C-A0D2-71D569A805BB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724025" y="-2278063"/>
            <a:ext cx="9894888" cy="1033463"/>
          </a:xfrm>
        </p:spPr>
        <p:txBody>
          <a:bodyPr/>
          <a:lstStyle/>
          <a:p>
            <a:pPr eaLnBrk="1" hangingPunct="1"/>
            <a:endParaRPr lang="en-US" altLang="fr-FR" sz="4000">
              <a:solidFill>
                <a:srgbClr val="FFFFFF"/>
              </a:solidFill>
            </a:endParaRPr>
          </a:p>
        </p:txBody>
      </p:sp>
      <p:sp>
        <p:nvSpPr>
          <p:cNvPr id="12291" name="Espace réservé du texte vertical 4">
            <a:extLst>
              <a:ext uri="{FF2B5EF4-FFF2-40B4-BE49-F238E27FC236}">
                <a16:creationId xmlns:a16="http://schemas.microsoft.com/office/drawing/2014/main" id="{375A7177-172F-4652-9D14-4DA8CB6189F7}"/>
              </a:ext>
            </a:extLst>
          </p:cNvPr>
          <p:cNvSpPr>
            <a:spLocks noGrp="1" noChangeArrowheads="1"/>
          </p:cNvSpPr>
          <p:nvPr>
            <p:ph type="body" orient="vert" idx="1"/>
          </p:nvPr>
        </p:nvSpPr>
        <p:spPr>
          <a:xfrm>
            <a:off x="585788" y="1649413"/>
            <a:ext cx="11387137" cy="5037137"/>
          </a:xfrm>
        </p:spPr>
        <p:txBody>
          <a:bodyPr vert="horz" anchor="ctr"/>
          <a:lstStyle/>
          <a:p>
            <a:pPr eaLnBrk="1" hangingPunct="1">
              <a:lnSpc>
                <a:spcPct val="107000"/>
              </a:lnSpc>
              <a:spcAft>
                <a:spcPts val="800"/>
              </a:spcAft>
              <a:defRPr/>
            </a:pPr>
            <a:r>
              <a:rPr lang="fr-FR" sz="1800" b="1" dirty="0">
                <a:latin typeface="Times New Roman" panose="02020603050405020304" pitchFamily="18" charset="0"/>
              </a:rPr>
              <a:t>3</a:t>
            </a:r>
            <a:r>
              <a:rPr lang="fr-FR" sz="1800" b="1" baseline="30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ème </a:t>
            </a:r>
            <a:r>
              <a:rPr lang="fr-FR" sz="1800" b="1" dirty="0">
                <a:effectLst/>
                <a:latin typeface="Times New Roman" panose="02020603050405020304" pitchFamily="18" charset="0"/>
                <a:ea typeface="DengXian" panose="02010600030101010101" pitchFamily="2" charset="-122"/>
              </a:rPr>
              <a:t>Mattieu DE BRITO FERREIRA</a:t>
            </a:r>
            <a:endParaRPr lang="fr-FR" sz="1800" b="1" dirty="0">
              <a:latin typeface="Times New Roman" panose="02020603050405020304" pitchFamily="18" charset="0"/>
            </a:endParaRPr>
          </a:p>
          <a:p>
            <a:pPr marL="0" indent="0">
              <a:lnSpc>
                <a:spcPct val="107000"/>
              </a:lnSpc>
              <a:spcAft>
                <a:spcPts val="800"/>
              </a:spcAft>
              <a:buNone/>
            </a:pPr>
            <a:r>
              <a:rPr lang="fr-FR" sz="1600" b="1" dirty="0">
                <a:solidFill>
                  <a:srgbClr val="00B050"/>
                </a:solidFill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      394 points : 23 courses</a:t>
            </a:r>
            <a:endParaRPr lang="fr-FR" sz="1400" b="1" dirty="0">
              <a:latin typeface="Calibri" panose="020F0502020204030204" pitchFamily="34" charset="0"/>
              <a:ea typeface="DengXian" panose="02010600030101010101" pitchFamily="2" charset="-122"/>
              <a:cs typeface="Times New Roman" panose="02020603050405020304" pitchFamily="18" charset="0"/>
            </a:endParaRPr>
          </a:p>
          <a:p>
            <a:pPr lvl="1" eaLnBrk="1" hangingPunct="1">
              <a:lnSpc>
                <a:spcPct val="115000"/>
              </a:lnSpc>
              <a:spcAft>
                <a:spcPts val="800"/>
              </a:spcAft>
              <a:defRPr/>
            </a:pPr>
            <a:r>
              <a:rPr lang="fr-FR" sz="1400" b="1" dirty="0"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1 x 1</a:t>
            </a:r>
            <a:r>
              <a:rPr lang="fr-FR" sz="1400" b="1" baseline="30000" dirty="0"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er</a:t>
            </a:r>
          </a:p>
          <a:p>
            <a:pPr lvl="1" eaLnBrk="1" hangingPunct="1">
              <a:lnSpc>
                <a:spcPct val="115000"/>
              </a:lnSpc>
              <a:spcAft>
                <a:spcPts val="800"/>
              </a:spcAft>
              <a:defRPr/>
            </a:pPr>
            <a:r>
              <a:rPr lang="fr-FR" sz="1400" b="1" dirty="0"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3 x 2</a:t>
            </a:r>
            <a:r>
              <a:rPr lang="fr-FR" sz="1400" b="1" baseline="30000" dirty="0"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ème</a:t>
            </a:r>
            <a:r>
              <a:rPr lang="fr-FR" sz="1400" b="1" dirty="0"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 </a:t>
            </a:r>
          </a:p>
          <a:p>
            <a:pPr lvl="1" eaLnBrk="1" hangingPunct="1">
              <a:lnSpc>
                <a:spcPct val="115000"/>
              </a:lnSpc>
              <a:spcAft>
                <a:spcPts val="800"/>
              </a:spcAft>
              <a:defRPr/>
            </a:pPr>
            <a:r>
              <a:rPr lang="fr-FR" sz="1400" b="1" dirty="0"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4 x 3</a:t>
            </a:r>
            <a:r>
              <a:rPr lang="fr-FR" sz="1400" b="1" baseline="30000" dirty="0"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ème</a:t>
            </a:r>
            <a:r>
              <a:rPr lang="fr-FR" sz="1400" b="1" dirty="0"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 </a:t>
            </a:r>
          </a:p>
          <a:p>
            <a:pPr lvl="1" eaLnBrk="1" hangingPunct="1">
              <a:lnSpc>
                <a:spcPct val="115000"/>
              </a:lnSpc>
              <a:spcAft>
                <a:spcPts val="800"/>
              </a:spcAft>
              <a:defRPr/>
            </a:pPr>
            <a:r>
              <a:rPr lang="fr-FR" sz="1400" b="1" dirty="0"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6 x top 5 </a:t>
            </a:r>
          </a:p>
          <a:p>
            <a:pPr lvl="1" eaLnBrk="1" hangingPunct="1">
              <a:lnSpc>
                <a:spcPct val="115000"/>
              </a:lnSpc>
              <a:spcAft>
                <a:spcPts val="800"/>
              </a:spcAft>
              <a:defRPr/>
            </a:pPr>
            <a:r>
              <a:rPr lang="fr-FR" sz="1400" b="1" dirty="0"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5 x top 10</a:t>
            </a:r>
          </a:p>
          <a:p>
            <a:pPr marL="0" indent="0" eaLnBrk="1" hangingPunct="1">
              <a:lnSpc>
                <a:spcPct val="115000"/>
              </a:lnSpc>
              <a:spcAft>
                <a:spcPts val="800"/>
              </a:spcAft>
              <a:buNone/>
              <a:defRPr/>
            </a:pPr>
            <a:endParaRPr lang="fr-FR" altLang="fr-FR" sz="1800" b="1" u="sng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eaLnBrk="1" hangingPunct="1">
              <a:lnSpc>
                <a:spcPct val="115000"/>
              </a:lnSpc>
              <a:spcAft>
                <a:spcPts val="1800"/>
              </a:spcAft>
              <a:defRPr/>
            </a:pPr>
            <a:endParaRPr lang="fr-FR" altLang="fr-FR" sz="1800" b="1" u="sng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eaLnBrk="1" hangingPunct="1">
              <a:lnSpc>
                <a:spcPct val="115000"/>
              </a:lnSpc>
              <a:spcAft>
                <a:spcPts val="800"/>
              </a:spcAft>
              <a:defRPr/>
            </a:pPr>
            <a:endParaRPr lang="fr-FR" altLang="fr-FR" sz="1800" b="1" u="sng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 eaLnBrk="1" hangingPunct="1">
              <a:lnSpc>
                <a:spcPct val="115000"/>
              </a:lnSpc>
              <a:spcAft>
                <a:spcPts val="800"/>
              </a:spcAft>
              <a:buFont typeface="Arial" panose="020B0604020202020204" pitchFamily="34" charset="0"/>
              <a:buNone/>
              <a:defRPr/>
            </a:pPr>
            <a:endParaRPr lang="fr-FR" altLang="fr-FR" sz="1800" b="1" u="sng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16388" name="Picture 5">
            <a:extLst>
              <a:ext uri="{FF2B5EF4-FFF2-40B4-BE49-F238E27FC236}">
                <a16:creationId xmlns:a16="http://schemas.microsoft.com/office/drawing/2014/main" id="{9CBEFD7E-B1E2-4FEA-9458-516BF9A39CF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05163" y="171450"/>
            <a:ext cx="6484937" cy="13700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" name="Image 2" descr="Une image contenant personne, plein air, sport, route&#10;&#10;Description générée automatiquement">
            <a:extLst>
              <a:ext uri="{FF2B5EF4-FFF2-40B4-BE49-F238E27FC236}">
                <a16:creationId xmlns:a16="http://schemas.microsoft.com/office/drawing/2014/main" id="{876ACE58-64AB-38CD-264F-B8BB58C70BB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04155" y="1649412"/>
            <a:ext cx="3073292" cy="5037137"/>
          </a:xfrm>
          <a:prstGeom prst="rect">
            <a:avLst/>
          </a:prstGeom>
        </p:spPr>
      </p:pic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Titre 3">
            <a:extLst>
              <a:ext uri="{FF2B5EF4-FFF2-40B4-BE49-F238E27FC236}">
                <a16:creationId xmlns:a16="http://schemas.microsoft.com/office/drawing/2014/main" id="{3BA0A281-8C4A-4AA2-9068-9984CDDA7113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724025" y="-2278063"/>
            <a:ext cx="9894888" cy="1033463"/>
          </a:xfrm>
        </p:spPr>
        <p:txBody>
          <a:bodyPr/>
          <a:lstStyle/>
          <a:p>
            <a:pPr eaLnBrk="1" hangingPunct="1"/>
            <a:endParaRPr lang="en-US" altLang="fr-FR" sz="4000">
              <a:solidFill>
                <a:srgbClr val="FFFFFF"/>
              </a:solidFill>
            </a:endParaRPr>
          </a:p>
        </p:txBody>
      </p:sp>
      <p:sp>
        <p:nvSpPr>
          <p:cNvPr id="12291" name="Espace réservé du texte vertical 4">
            <a:extLst>
              <a:ext uri="{FF2B5EF4-FFF2-40B4-BE49-F238E27FC236}">
                <a16:creationId xmlns:a16="http://schemas.microsoft.com/office/drawing/2014/main" id="{90FD3081-5F2E-4ADB-B243-1BDC56F79C57}"/>
              </a:ext>
            </a:extLst>
          </p:cNvPr>
          <p:cNvSpPr>
            <a:spLocks noGrp="1" noChangeArrowheads="1"/>
          </p:cNvSpPr>
          <p:nvPr>
            <p:ph type="body" orient="vert" idx="1"/>
          </p:nvPr>
        </p:nvSpPr>
        <p:spPr>
          <a:xfrm>
            <a:off x="585788" y="1649413"/>
            <a:ext cx="11387137" cy="5037137"/>
          </a:xfrm>
        </p:spPr>
        <p:txBody>
          <a:bodyPr vert="horz" anchor="ctr"/>
          <a:lstStyle/>
          <a:p>
            <a:pPr eaLnBrk="1" hangingPunct="1">
              <a:lnSpc>
                <a:spcPct val="107000"/>
              </a:lnSpc>
              <a:spcAft>
                <a:spcPts val="800"/>
              </a:spcAft>
              <a:defRPr/>
            </a:pPr>
            <a:r>
              <a:rPr lang="fr-FR" sz="1800" b="1" dirty="0">
                <a:latin typeface="Times New Roman" panose="02020603050405020304" pitchFamily="18" charset="0"/>
              </a:rPr>
              <a:t>2</a:t>
            </a:r>
            <a:r>
              <a:rPr lang="fr-FR" sz="1800" b="1" baseline="30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ème </a:t>
            </a:r>
            <a:r>
              <a:rPr lang="fr-FR" sz="1800" b="1" dirty="0">
                <a:effectLst/>
                <a:latin typeface="Times New Roman" panose="02020603050405020304" pitchFamily="18" charset="0"/>
                <a:ea typeface="DengXian" panose="02010600030101010101" pitchFamily="2" charset="-122"/>
              </a:rPr>
              <a:t>Joao FERREIRA OLIVA PEREIRA</a:t>
            </a:r>
            <a:b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DengXian" panose="02010600030101010101" pitchFamily="2" charset="-122"/>
                <a:cs typeface="+mn-cs"/>
              </a:rPr>
            </a:b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DengXian" panose="02010600030101010101" pitchFamily="2" charset="-122"/>
                <a:cs typeface="+mn-cs"/>
              </a:rPr>
              <a:t>                    </a:t>
            </a:r>
            <a:r>
              <a:rPr kumimoji="0" lang="fr-FR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DengXian" panose="02010600030101010101" pitchFamily="2" charset="-122"/>
                <a:cs typeface="+mn-cs"/>
              </a:rPr>
              <a:t>(Pont de Vaux 01 Pulsion)</a:t>
            </a:r>
            <a:endParaRPr lang="fr-FR" sz="1800" b="1" dirty="0">
              <a:latin typeface="Times New Roman" panose="02020603050405020304" pitchFamily="18" charset="0"/>
            </a:endParaRPr>
          </a:p>
          <a:p>
            <a:pPr marL="0" indent="0">
              <a:lnSpc>
                <a:spcPct val="107000"/>
              </a:lnSpc>
              <a:spcAft>
                <a:spcPts val="800"/>
              </a:spcAft>
              <a:buNone/>
            </a:pPr>
            <a:r>
              <a:rPr lang="fr-FR" sz="1600" b="1" dirty="0">
                <a:solidFill>
                  <a:srgbClr val="00B050"/>
                </a:solidFill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      497 points : 16 courses </a:t>
            </a:r>
          </a:p>
          <a:p>
            <a:pPr lvl="1" eaLnBrk="1" hangingPunct="1">
              <a:lnSpc>
                <a:spcPct val="115000"/>
              </a:lnSpc>
              <a:spcAft>
                <a:spcPts val="800"/>
              </a:spcAft>
              <a:defRPr/>
            </a:pPr>
            <a:r>
              <a:rPr lang="fr-FR" sz="1400" b="1" dirty="0"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5 x 1</a:t>
            </a:r>
            <a:r>
              <a:rPr lang="fr-FR" sz="1400" b="1" baseline="30000" dirty="0"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er</a:t>
            </a:r>
            <a:r>
              <a:rPr lang="fr-FR" sz="1400" b="1" dirty="0"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  </a:t>
            </a:r>
          </a:p>
          <a:p>
            <a:pPr lvl="1" eaLnBrk="1" hangingPunct="1">
              <a:lnSpc>
                <a:spcPct val="115000"/>
              </a:lnSpc>
              <a:spcAft>
                <a:spcPts val="800"/>
              </a:spcAft>
              <a:defRPr/>
            </a:pPr>
            <a:r>
              <a:rPr lang="fr-FR" sz="1400" b="1" dirty="0"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1 x 2</a:t>
            </a:r>
            <a:r>
              <a:rPr lang="fr-FR" sz="1400" b="1" baseline="30000" dirty="0"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ème</a:t>
            </a:r>
          </a:p>
          <a:p>
            <a:pPr lvl="1" eaLnBrk="1" hangingPunct="1">
              <a:lnSpc>
                <a:spcPct val="115000"/>
              </a:lnSpc>
              <a:spcAft>
                <a:spcPts val="800"/>
              </a:spcAft>
              <a:defRPr/>
            </a:pPr>
            <a:r>
              <a:rPr lang="fr-FR" sz="1400" b="1" dirty="0"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5 x 3</a:t>
            </a:r>
            <a:r>
              <a:rPr lang="fr-FR" sz="1400" b="1" baseline="30000" dirty="0"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ème</a:t>
            </a:r>
          </a:p>
          <a:p>
            <a:pPr lvl="1" eaLnBrk="1" hangingPunct="1">
              <a:lnSpc>
                <a:spcPct val="115000"/>
              </a:lnSpc>
              <a:spcAft>
                <a:spcPts val="800"/>
              </a:spcAft>
              <a:defRPr/>
            </a:pPr>
            <a:r>
              <a:rPr lang="fr-FR" sz="1400" b="1" dirty="0"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1 x top 10</a:t>
            </a:r>
            <a:endParaRPr lang="fr-FR" altLang="fr-FR" sz="1800" b="1" u="sng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eaLnBrk="1" hangingPunct="1">
              <a:lnSpc>
                <a:spcPct val="115000"/>
              </a:lnSpc>
              <a:spcBef>
                <a:spcPts val="3000"/>
              </a:spcBef>
              <a:spcAft>
                <a:spcPts val="800"/>
              </a:spcAft>
              <a:defRPr/>
            </a:pPr>
            <a:endParaRPr lang="fr-FR" altLang="fr-FR" sz="1800" b="1" u="sng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eaLnBrk="1" hangingPunct="1">
              <a:lnSpc>
                <a:spcPct val="115000"/>
              </a:lnSpc>
              <a:spcAft>
                <a:spcPts val="800"/>
              </a:spcAft>
              <a:defRPr/>
            </a:pPr>
            <a:endParaRPr lang="fr-FR" altLang="fr-FR" sz="1800" b="1" u="sng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eaLnBrk="1" hangingPunct="1">
              <a:lnSpc>
                <a:spcPct val="115000"/>
              </a:lnSpc>
              <a:spcAft>
                <a:spcPts val="800"/>
              </a:spcAft>
              <a:defRPr/>
            </a:pPr>
            <a:endParaRPr lang="fr-FR" altLang="fr-FR" sz="1800" b="1" u="sng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 eaLnBrk="1" hangingPunct="1">
              <a:lnSpc>
                <a:spcPct val="115000"/>
              </a:lnSpc>
              <a:spcAft>
                <a:spcPts val="800"/>
              </a:spcAft>
              <a:buFont typeface="Arial" panose="020B0604020202020204" pitchFamily="34" charset="0"/>
              <a:buNone/>
              <a:defRPr/>
            </a:pPr>
            <a:endParaRPr lang="fr-FR" altLang="fr-FR" sz="1800" b="1" u="sng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15364" name="Picture 5">
            <a:extLst>
              <a:ext uri="{FF2B5EF4-FFF2-40B4-BE49-F238E27FC236}">
                <a16:creationId xmlns:a16="http://schemas.microsoft.com/office/drawing/2014/main" id="{DB9470D3-D1A3-48B9-87C8-D4123C4BE88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05163" y="171450"/>
            <a:ext cx="6484937" cy="13700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Image 5" descr="Une image contenant personne, plein air, habits, chaussures&#10;&#10;Description générée automatiquement">
            <a:extLst>
              <a:ext uri="{FF2B5EF4-FFF2-40B4-BE49-F238E27FC236}">
                <a16:creationId xmlns:a16="http://schemas.microsoft.com/office/drawing/2014/main" id="{8B25F41C-BB84-96B9-70C7-40FE682CC82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27619" y="1649413"/>
            <a:ext cx="3658760" cy="5064527"/>
          </a:xfrm>
          <a:prstGeom prst="rect">
            <a:avLst/>
          </a:prstGeom>
        </p:spPr>
      </p:pic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Titre 3">
            <a:extLst>
              <a:ext uri="{FF2B5EF4-FFF2-40B4-BE49-F238E27FC236}">
                <a16:creationId xmlns:a16="http://schemas.microsoft.com/office/drawing/2014/main" id="{8ADA76EC-FD78-45F7-921C-ED6DDDA4F9A7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724025" y="-2278063"/>
            <a:ext cx="9894888" cy="1033463"/>
          </a:xfrm>
        </p:spPr>
        <p:txBody>
          <a:bodyPr/>
          <a:lstStyle/>
          <a:p>
            <a:pPr eaLnBrk="1" hangingPunct="1"/>
            <a:endParaRPr lang="en-US" altLang="fr-FR" sz="4000">
              <a:solidFill>
                <a:srgbClr val="FFFFFF"/>
              </a:solidFill>
            </a:endParaRPr>
          </a:p>
        </p:txBody>
      </p:sp>
      <p:sp>
        <p:nvSpPr>
          <p:cNvPr id="12291" name="Espace réservé du texte vertical 4">
            <a:extLst>
              <a:ext uri="{FF2B5EF4-FFF2-40B4-BE49-F238E27FC236}">
                <a16:creationId xmlns:a16="http://schemas.microsoft.com/office/drawing/2014/main" id="{2551ACA1-58FA-4594-A31D-9B7038F1E325}"/>
              </a:ext>
            </a:extLst>
          </p:cNvPr>
          <p:cNvSpPr>
            <a:spLocks noGrp="1" noChangeArrowheads="1"/>
          </p:cNvSpPr>
          <p:nvPr>
            <p:ph type="body" orient="vert" idx="1"/>
          </p:nvPr>
        </p:nvSpPr>
        <p:spPr>
          <a:xfrm>
            <a:off x="585788" y="1649413"/>
            <a:ext cx="11387137" cy="5037137"/>
          </a:xfrm>
        </p:spPr>
        <p:txBody>
          <a:bodyPr vert="horz" anchor="ctr"/>
          <a:lstStyle/>
          <a:p>
            <a:pPr eaLnBrk="1" hangingPunct="1">
              <a:lnSpc>
                <a:spcPct val="107000"/>
              </a:lnSpc>
              <a:spcAft>
                <a:spcPts val="800"/>
              </a:spcAft>
              <a:defRPr/>
            </a:pPr>
            <a:r>
              <a:rPr lang="fr-FR" sz="1800" b="1" dirty="0">
                <a:latin typeface="Times New Roman" panose="02020603050405020304" pitchFamily="18" charset="0"/>
              </a:rPr>
              <a:t>1</a:t>
            </a:r>
            <a:r>
              <a:rPr lang="fr-FR" sz="1800" b="1" baseline="30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er</a:t>
            </a:r>
            <a:r>
              <a:rPr lang="fr-FR" sz="1800" b="1" dirty="0">
                <a:latin typeface="Times New Roman" panose="02020603050405020304" pitchFamily="18" charset="0"/>
              </a:rPr>
              <a:t> </a:t>
            </a:r>
            <a:r>
              <a:rPr lang="fr-FR" sz="1800" b="1" dirty="0">
                <a:effectLst/>
                <a:latin typeface="Times New Roman" panose="02020603050405020304" pitchFamily="18" charset="0"/>
                <a:ea typeface="DengXian" panose="02010600030101010101" pitchFamily="2" charset="-122"/>
              </a:rPr>
              <a:t>Jérémie DALMAIS</a:t>
            </a:r>
            <a:endParaRPr lang="fr-FR" sz="1800" b="1" dirty="0">
              <a:latin typeface="Times New Roman" panose="02020603050405020304" pitchFamily="18" charset="0"/>
            </a:endParaRPr>
          </a:p>
          <a:p>
            <a:pPr marL="0" indent="0">
              <a:lnSpc>
                <a:spcPct val="107000"/>
              </a:lnSpc>
              <a:spcAft>
                <a:spcPts val="800"/>
              </a:spcAft>
              <a:buNone/>
            </a:pPr>
            <a:r>
              <a:rPr lang="fr-FR" sz="1600" b="1" dirty="0">
                <a:solidFill>
                  <a:srgbClr val="00B050"/>
                </a:solidFill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      526 points : 20 courses </a:t>
            </a:r>
          </a:p>
          <a:p>
            <a:pPr lvl="1" eaLnBrk="1" hangingPunct="1">
              <a:lnSpc>
                <a:spcPct val="115000"/>
              </a:lnSpc>
              <a:spcAft>
                <a:spcPts val="800"/>
              </a:spcAft>
              <a:defRPr/>
            </a:pPr>
            <a:r>
              <a:rPr lang="fr-FR" sz="1400" b="1" dirty="0"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2 x 1</a:t>
            </a:r>
            <a:r>
              <a:rPr lang="fr-FR" sz="1400" b="1" baseline="30000" dirty="0"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er</a:t>
            </a:r>
            <a:r>
              <a:rPr lang="fr-FR" sz="1400" b="1" dirty="0"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 </a:t>
            </a:r>
          </a:p>
          <a:p>
            <a:pPr lvl="1" eaLnBrk="1" hangingPunct="1">
              <a:lnSpc>
                <a:spcPct val="115000"/>
              </a:lnSpc>
              <a:spcAft>
                <a:spcPts val="800"/>
              </a:spcAft>
              <a:defRPr/>
            </a:pPr>
            <a:r>
              <a:rPr lang="fr-FR" sz="1400" b="1" dirty="0"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4 x 2</a:t>
            </a:r>
            <a:r>
              <a:rPr lang="fr-FR" sz="1400" b="1" baseline="30000" dirty="0"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ème</a:t>
            </a:r>
          </a:p>
          <a:p>
            <a:pPr lvl="1" eaLnBrk="1" hangingPunct="1">
              <a:lnSpc>
                <a:spcPct val="115000"/>
              </a:lnSpc>
              <a:spcAft>
                <a:spcPts val="800"/>
              </a:spcAft>
              <a:defRPr/>
            </a:pPr>
            <a:r>
              <a:rPr lang="fr-FR" sz="1400" b="1" dirty="0"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3 x 3</a:t>
            </a:r>
            <a:r>
              <a:rPr lang="fr-FR" sz="1400" b="1" baseline="30000" dirty="0"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ème</a:t>
            </a:r>
          </a:p>
          <a:p>
            <a:pPr lvl="1" eaLnBrk="1" hangingPunct="1">
              <a:lnSpc>
                <a:spcPct val="115000"/>
              </a:lnSpc>
              <a:spcAft>
                <a:spcPts val="800"/>
              </a:spcAft>
              <a:defRPr/>
            </a:pPr>
            <a:r>
              <a:rPr lang="fr-FR" sz="1400" b="1" dirty="0"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4 x top 5</a:t>
            </a:r>
          </a:p>
          <a:p>
            <a:pPr lvl="1" eaLnBrk="1" hangingPunct="1">
              <a:lnSpc>
                <a:spcPct val="115000"/>
              </a:lnSpc>
              <a:spcAft>
                <a:spcPts val="800"/>
              </a:spcAft>
              <a:defRPr/>
            </a:pPr>
            <a:r>
              <a:rPr lang="fr-FR" sz="1400" b="1" dirty="0"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6 x top 10</a:t>
            </a:r>
          </a:p>
          <a:p>
            <a:pPr marL="0" indent="0" eaLnBrk="1" hangingPunct="1">
              <a:lnSpc>
                <a:spcPct val="115000"/>
              </a:lnSpc>
              <a:spcBef>
                <a:spcPts val="1800"/>
              </a:spcBef>
              <a:spcAft>
                <a:spcPts val="800"/>
              </a:spcAft>
              <a:buNone/>
              <a:defRPr/>
            </a:pPr>
            <a:endParaRPr lang="fr-FR" altLang="fr-FR" sz="1800" b="1" u="sng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eaLnBrk="1" hangingPunct="1">
              <a:lnSpc>
                <a:spcPct val="115000"/>
              </a:lnSpc>
              <a:spcAft>
                <a:spcPts val="800"/>
              </a:spcAft>
              <a:defRPr/>
            </a:pPr>
            <a:endParaRPr lang="fr-FR" altLang="fr-FR" sz="1800" b="1" u="sng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eaLnBrk="1" hangingPunct="1">
              <a:lnSpc>
                <a:spcPct val="115000"/>
              </a:lnSpc>
              <a:spcAft>
                <a:spcPts val="800"/>
              </a:spcAft>
              <a:defRPr/>
            </a:pPr>
            <a:endParaRPr lang="fr-FR" altLang="fr-FR" sz="1800" b="1" u="sng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 eaLnBrk="1" hangingPunct="1">
              <a:lnSpc>
                <a:spcPct val="115000"/>
              </a:lnSpc>
              <a:spcAft>
                <a:spcPts val="800"/>
              </a:spcAft>
              <a:buFont typeface="Arial" panose="020B0604020202020204" pitchFamily="34" charset="0"/>
              <a:buNone/>
              <a:defRPr/>
            </a:pPr>
            <a:endParaRPr lang="fr-FR" altLang="fr-FR" sz="1800" b="1" u="sng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14340" name="Picture 5">
            <a:extLst>
              <a:ext uri="{FF2B5EF4-FFF2-40B4-BE49-F238E27FC236}">
                <a16:creationId xmlns:a16="http://schemas.microsoft.com/office/drawing/2014/main" id="{09C41415-1883-4410-8648-AC729499258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05163" y="171450"/>
            <a:ext cx="6484937" cy="13700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" name="Image 2" descr="Une image contenant personne, plein air, habits, route&#10;&#10;Description générée automatiquement">
            <a:extLst>
              <a:ext uri="{FF2B5EF4-FFF2-40B4-BE49-F238E27FC236}">
                <a16:creationId xmlns:a16="http://schemas.microsoft.com/office/drawing/2014/main" id="{CE09BECA-E9F0-B099-84B7-1E5FD597970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79356" y="1541463"/>
            <a:ext cx="2749272" cy="5080426"/>
          </a:xfrm>
          <a:prstGeom prst="rect">
            <a:avLst/>
          </a:prstGeom>
        </p:spPr>
      </p:pic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Titre 3">
            <a:extLst>
              <a:ext uri="{FF2B5EF4-FFF2-40B4-BE49-F238E27FC236}">
                <a16:creationId xmlns:a16="http://schemas.microsoft.com/office/drawing/2014/main" id="{8ADA76EC-FD78-45F7-921C-ED6DDDA4F9A7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724025" y="-2278063"/>
            <a:ext cx="9894888" cy="1033463"/>
          </a:xfrm>
        </p:spPr>
        <p:txBody>
          <a:bodyPr/>
          <a:lstStyle/>
          <a:p>
            <a:pPr eaLnBrk="1" hangingPunct="1"/>
            <a:endParaRPr lang="en-US" altLang="fr-FR" sz="4000">
              <a:solidFill>
                <a:srgbClr val="FFFFFF"/>
              </a:solidFill>
            </a:endParaRPr>
          </a:p>
        </p:txBody>
      </p:sp>
      <p:sp>
        <p:nvSpPr>
          <p:cNvPr id="12291" name="Espace réservé du texte vertical 4">
            <a:extLst>
              <a:ext uri="{FF2B5EF4-FFF2-40B4-BE49-F238E27FC236}">
                <a16:creationId xmlns:a16="http://schemas.microsoft.com/office/drawing/2014/main" id="{2551ACA1-58FA-4594-A31D-9B7038F1E325}"/>
              </a:ext>
            </a:extLst>
          </p:cNvPr>
          <p:cNvSpPr>
            <a:spLocks noGrp="1" noChangeArrowheads="1"/>
          </p:cNvSpPr>
          <p:nvPr>
            <p:ph type="body" orient="vert" idx="1"/>
          </p:nvPr>
        </p:nvSpPr>
        <p:spPr>
          <a:xfrm>
            <a:off x="585788" y="1649413"/>
            <a:ext cx="11387137" cy="5037137"/>
          </a:xfrm>
        </p:spPr>
        <p:txBody>
          <a:bodyPr vert="horz" anchor="ctr"/>
          <a:lstStyle/>
          <a:p>
            <a:pPr eaLnBrk="1" hangingPunct="1">
              <a:lnSpc>
                <a:spcPct val="107000"/>
              </a:lnSpc>
              <a:spcAft>
                <a:spcPts val="800"/>
              </a:spcAft>
              <a:defRPr/>
            </a:pPr>
            <a:r>
              <a:rPr lang="fr-FR" sz="1800" b="1" dirty="0">
                <a:latin typeface="Times New Roman" panose="02020603050405020304" pitchFamily="18" charset="0"/>
              </a:rPr>
              <a:t>1</a:t>
            </a:r>
            <a:r>
              <a:rPr lang="fr-FR" sz="1800" b="1" baseline="30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er</a:t>
            </a:r>
            <a:r>
              <a:rPr lang="fr-FR" sz="1800" b="1" dirty="0">
                <a:latin typeface="Times New Roman" panose="02020603050405020304" pitchFamily="18" charset="0"/>
              </a:rPr>
              <a:t> M2 </a:t>
            </a:r>
            <a:r>
              <a:rPr lang="fr-FR" sz="1800" b="1" dirty="0">
                <a:effectLst/>
                <a:latin typeface="Times New Roman" panose="02020603050405020304" pitchFamily="18" charset="0"/>
                <a:ea typeface="DengXian" panose="02010600030101010101" pitchFamily="2" charset="-122"/>
              </a:rPr>
              <a:t>Patrice DONCQUE</a:t>
            </a:r>
            <a:b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DengXian" panose="02010600030101010101" pitchFamily="2" charset="-122"/>
                <a:cs typeface="+mn-cs"/>
              </a:rPr>
            </a:b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DengXian" panose="02010600030101010101" pitchFamily="2" charset="-122"/>
                <a:cs typeface="+mn-cs"/>
              </a:rPr>
              <a:t>          </a:t>
            </a:r>
            <a:r>
              <a:rPr kumimoji="0" lang="fr-FR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DengXian" panose="02010600030101010101" pitchFamily="2" charset="-122"/>
                <a:cs typeface="+mn-cs"/>
              </a:rPr>
              <a:t>(Ambérieu Marathon)</a:t>
            </a:r>
            <a:endParaRPr lang="fr-FR" sz="1800" b="1" dirty="0">
              <a:latin typeface="Times New Roman" panose="02020603050405020304" pitchFamily="18" charset="0"/>
            </a:endParaRPr>
          </a:p>
          <a:p>
            <a:pPr marL="0" indent="0">
              <a:lnSpc>
                <a:spcPct val="107000"/>
              </a:lnSpc>
              <a:spcAft>
                <a:spcPts val="800"/>
              </a:spcAft>
              <a:buNone/>
            </a:pPr>
            <a:r>
              <a:rPr lang="fr-FR" sz="1600" b="1" dirty="0">
                <a:solidFill>
                  <a:srgbClr val="00B050"/>
                </a:solidFill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      158 points : 16 courses</a:t>
            </a:r>
          </a:p>
          <a:p>
            <a:pPr lvl="1" eaLnBrk="1" hangingPunct="1">
              <a:lnSpc>
                <a:spcPct val="115000"/>
              </a:lnSpc>
              <a:spcAft>
                <a:spcPts val="800"/>
              </a:spcAft>
              <a:defRPr/>
            </a:pPr>
            <a:r>
              <a:rPr lang="fr-FR" sz="1400" b="1" dirty="0"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2 x top 5</a:t>
            </a:r>
          </a:p>
          <a:p>
            <a:pPr lvl="1" eaLnBrk="1" hangingPunct="1">
              <a:lnSpc>
                <a:spcPct val="115000"/>
              </a:lnSpc>
              <a:spcAft>
                <a:spcPts val="800"/>
              </a:spcAft>
              <a:defRPr/>
            </a:pPr>
            <a:r>
              <a:rPr lang="fr-FR" sz="1400" b="1" dirty="0"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9 x top 10</a:t>
            </a:r>
          </a:p>
          <a:p>
            <a:pPr marL="457200" lvl="1" indent="0" eaLnBrk="1" hangingPunct="1">
              <a:lnSpc>
                <a:spcPct val="115000"/>
              </a:lnSpc>
              <a:spcBef>
                <a:spcPts val="1200"/>
              </a:spcBef>
              <a:spcAft>
                <a:spcPts val="800"/>
              </a:spcAft>
              <a:buNone/>
              <a:defRPr/>
            </a:pPr>
            <a:endParaRPr lang="fr-FR" sz="1400" dirty="0">
              <a:latin typeface="Calibri" panose="020F0502020204030204" pitchFamily="34" charset="0"/>
              <a:ea typeface="DengXian" panose="02010600030101010101" pitchFamily="2" charset="-122"/>
              <a:cs typeface="Times New Roman" panose="02020603050405020304" pitchFamily="18" charset="0"/>
            </a:endParaRPr>
          </a:p>
          <a:p>
            <a:pPr eaLnBrk="1" hangingPunct="1">
              <a:lnSpc>
                <a:spcPct val="115000"/>
              </a:lnSpc>
              <a:spcAft>
                <a:spcPts val="800"/>
              </a:spcAft>
              <a:defRPr/>
            </a:pPr>
            <a:endParaRPr lang="fr-FR" altLang="fr-FR" sz="1800" b="1" u="sng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 eaLnBrk="1" hangingPunct="1">
              <a:lnSpc>
                <a:spcPct val="115000"/>
              </a:lnSpc>
              <a:spcAft>
                <a:spcPts val="800"/>
              </a:spcAft>
              <a:buNone/>
              <a:defRPr/>
            </a:pPr>
            <a:endParaRPr lang="fr-FR" altLang="fr-FR" sz="1800" b="1" u="sng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eaLnBrk="1" hangingPunct="1">
              <a:lnSpc>
                <a:spcPct val="115000"/>
              </a:lnSpc>
              <a:spcAft>
                <a:spcPts val="800"/>
              </a:spcAft>
              <a:defRPr/>
            </a:pPr>
            <a:endParaRPr lang="fr-FR" altLang="fr-FR" sz="1800" b="1" u="sng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eaLnBrk="1" hangingPunct="1">
              <a:lnSpc>
                <a:spcPct val="115000"/>
              </a:lnSpc>
              <a:spcAft>
                <a:spcPts val="800"/>
              </a:spcAft>
              <a:defRPr/>
            </a:pPr>
            <a:endParaRPr lang="fr-FR" altLang="fr-FR" sz="1800" b="1" u="sng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 eaLnBrk="1" hangingPunct="1">
              <a:lnSpc>
                <a:spcPct val="115000"/>
              </a:lnSpc>
              <a:spcAft>
                <a:spcPts val="800"/>
              </a:spcAft>
              <a:buFont typeface="Arial" panose="020B0604020202020204" pitchFamily="34" charset="0"/>
              <a:buNone/>
              <a:defRPr/>
            </a:pPr>
            <a:endParaRPr lang="fr-FR" altLang="fr-FR" sz="1800" b="1" u="sng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14340" name="Picture 5">
            <a:extLst>
              <a:ext uri="{FF2B5EF4-FFF2-40B4-BE49-F238E27FC236}">
                <a16:creationId xmlns:a16="http://schemas.microsoft.com/office/drawing/2014/main" id="{09C41415-1883-4410-8648-AC729499258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05163" y="171450"/>
            <a:ext cx="6484937" cy="13700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" name="Image 3" descr="Une image contenant plein air, personne, arbre, habits&#10;&#10;Description générée automatiquement">
            <a:extLst>
              <a:ext uri="{FF2B5EF4-FFF2-40B4-BE49-F238E27FC236}">
                <a16:creationId xmlns:a16="http://schemas.microsoft.com/office/drawing/2014/main" id="{AF49499B-A41B-10F4-D628-CB45F610E9A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5111544" y="2491300"/>
            <a:ext cx="5051323" cy="33675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82640252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Titre 3">
            <a:extLst>
              <a:ext uri="{FF2B5EF4-FFF2-40B4-BE49-F238E27FC236}">
                <a16:creationId xmlns:a16="http://schemas.microsoft.com/office/drawing/2014/main" id="{8ADA76EC-FD78-45F7-921C-ED6DDDA4F9A7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724025" y="-2278063"/>
            <a:ext cx="9894888" cy="1033463"/>
          </a:xfrm>
        </p:spPr>
        <p:txBody>
          <a:bodyPr/>
          <a:lstStyle/>
          <a:p>
            <a:pPr eaLnBrk="1" hangingPunct="1"/>
            <a:endParaRPr lang="en-US" altLang="fr-FR" sz="4000">
              <a:solidFill>
                <a:srgbClr val="FFFFFF"/>
              </a:solidFill>
            </a:endParaRPr>
          </a:p>
        </p:txBody>
      </p:sp>
      <p:sp>
        <p:nvSpPr>
          <p:cNvPr id="12291" name="Espace réservé du texte vertical 4">
            <a:extLst>
              <a:ext uri="{FF2B5EF4-FFF2-40B4-BE49-F238E27FC236}">
                <a16:creationId xmlns:a16="http://schemas.microsoft.com/office/drawing/2014/main" id="{2551ACA1-58FA-4594-A31D-9B7038F1E325}"/>
              </a:ext>
            </a:extLst>
          </p:cNvPr>
          <p:cNvSpPr>
            <a:spLocks noGrp="1" noChangeArrowheads="1"/>
          </p:cNvSpPr>
          <p:nvPr>
            <p:ph type="body" orient="vert" idx="1"/>
          </p:nvPr>
        </p:nvSpPr>
        <p:spPr>
          <a:xfrm>
            <a:off x="585788" y="1649413"/>
            <a:ext cx="11387137" cy="5037137"/>
          </a:xfrm>
        </p:spPr>
        <p:txBody>
          <a:bodyPr vert="horz" anchor="ctr"/>
          <a:lstStyle/>
          <a:p>
            <a:pPr eaLnBrk="1" hangingPunct="1">
              <a:lnSpc>
                <a:spcPct val="107000"/>
              </a:lnSpc>
              <a:spcAft>
                <a:spcPts val="800"/>
              </a:spcAft>
              <a:defRPr/>
            </a:pPr>
            <a:r>
              <a:rPr lang="fr-FR" sz="1800" b="1" dirty="0">
                <a:latin typeface="Times New Roman" panose="02020603050405020304" pitchFamily="18" charset="0"/>
              </a:rPr>
              <a:t>1</a:t>
            </a:r>
            <a:r>
              <a:rPr lang="fr-FR" sz="1800" b="1" baseline="30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er</a:t>
            </a:r>
            <a:r>
              <a:rPr lang="fr-FR" sz="1800" b="1" dirty="0">
                <a:latin typeface="Times New Roman" panose="02020603050405020304" pitchFamily="18" charset="0"/>
              </a:rPr>
              <a:t> M3 Alain CHAPUIS</a:t>
            </a:r>
          </a:p>
          <a:p>
            <a:pPr marL="0" indent="0">
              <a:lnSpc>
                <a:spcPct val="107000"/>
              </a:lnSpc>
              <a:spcAft>
                <a:spcPts val="800"/>
              </a:spcAft>
              <a:buNone/>
            </a:pPr>
            <a:r>
              <a:rPr lang="fr-FR" sz="1600" dirty="0">
                <a:solidFill>
                  <a:srgbClr val="00B050"/>
                </a:solidFill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      </a:t>
            </a:r>
            <a:r>
              <a:rPr lang="fr-FR" sz="1600" b="1" dirty="0">
                <a:solidFill>
                  <a:srgbClr val="00B050"/>
                </a:solidFill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130 points : 13 courses</a:t>
            </a:r>
            <a:r>
              <a:rPr lang="fr-FR" sz="1400" b="1" dirty="0"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 </a:t>
            </a:r>
          </a:p>
          <a:p>
            <a:pPr lvl="1" eaLnBrk="1" hangingPunct="1">
              <a:lnSpc>
                <a:spcPct val="115000"/>
              </a:lnSpc>
              <a:spcAft>
                <a:spcPts val="800"/>
              </a:spcAft>
              <a:defRPr/>
            </a:pPr>
            <a:r>
              <a:rPr lang="fr-FR" sz="1400" b="1" dirty="0"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1 x 2</a:t>
            </a:r>
            <a:r>
              <a:rPr lang="fr-FR" sz="1400" b="1" baseline="30000" dirty="0"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ème</a:t>
            </a:r>
          </a:p>
          <a:p>
            <a:pPr lvl="1" eaLnBrk="1" hangingPunct="1">
              <a:lnSpc>
                <a:spcPct val="115000"/>
              </a:lnSpc>
              <a:spcAft>
                <a:spcPts val="800"/>
              </a:spcAft>
              <a:defRPr/>
            </a:pPr>
            <a:r>
              <a:rPr lang="fr-FR" sz="1400" b="1" dirty="0"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1 x 3</a:t>
            </a:r>
            <a:r>
              <a:rPr lang="fr-FR" sz="1400" b="1" baseline="30000" dirty="0"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ème</a:t>
            </a:r>
          </a:p>
          <a:p>
            <a:pPr lvl="1" eaLnBrk="1" hangingPunct="1">
              <a:lnSpc>
                <a:spcPct val="115000"/>
              </a:lnSpc>
              <a:spcAft>
                <a:spcPts val="800"/>
              </a:spcAft>
              <a:defRPr/>
            </a:pPr>
            <a:r>
              <a:rPr lang="fr-FR" sz="1400" b="1" dirty="0"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4 x top 5</a:t>
            </a:r>
          </a:p>
          <a:p>
            <a:pPr lvl="1" eaLnBrk="1" hangingPunct="1">
              <a:lnSpc>
                <a:spcPct val="115000"/>
              </a:lnSpc>
              <a:spcAft>
                <a:spcPts val="800"/>
              </a:spcAft>
              <a:defRPr/>
            </a:pPr>
            <a:r>
              <a:rPr lang="fr-FR" sz="1400" b="1" dirty="0"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8 x top 10</a:t>
            </a:r>
          </a:p>
          <a:p>
            <a:pPr eaLnBrk="1" hangingPunct="1">
              <a:lnSpc>
                <a:spcPct val="115000"/>
              </a:lnSpc>
              <a:spcAft>
                <a:spcPts val="800"/>
              </a:spcAft>
              <a:defRPr/>
            </a:pPr>
            <a:endParaRPr lang="fr-FR" altLang="fr-FR" sz="1800" b="1" u="sng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 eaLnBrk="1" hangingPunct="1">
              <a:lnSpc>
                <a:spcPct val="115000"/>
              </a:lnSpc>
              <a:spcAft>
                <a:spcPts val="800"/>
              </a:spcAft>
              <a:buNone/>
              <a:defRPr/>
            </a:pPr>
            <a:endParaRPr lang="fr-FR" altLang="fr-FR" sz="1800" b="1" u="sng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eaLnBrk="1" hangingPunct="1">
              <a:lnSpc>
                <a:spcPct val="115000"/>
              </a:lnSpc>
              <a:spcAft>
                <a:spcPts val="800"/>
              </a:spcAft>
              <a:defRPr/>
            </a:pPr>
            <a:endParaRPr lang="fr-FR" altLang="fr-FR" sz="1800" b="1" u="sng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eaLnBrk="1" hangingPunct="1">
              <a:lnSpc>
                <a:spcPct val="115000"/>
              </a:lnSpc>
              <a:spcAft>
                <a:spcPts val="800"/>
              </a:spcAft>
              <a:defRPr/>
            </a:pPr>
            <a:endParaRPr lang="fr-FR" altLang="fr-FR" sz="1800" b="1" u="sng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 eaLnBrk="1" hangingPunct="1">
              <a:lnSpc>
                <a:spcPct val="115000"/>
              </a:lnSpc>
              <a:spcAft>
                <a:spcPts val="800"/>
              </a:spcAft>
              <a:buFont typeface="Arial" panose="020B0604020202020204" pitchFamily="34" charset="0"/>
              <a:buNone/>
              <a:defRPr/>
            </a:pPr>
            <a:endParaRPr lang="fr-FR" altLang="fr-FR" sz="1800" b="1" u="sng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14340" name="Picture 5">
            <a:extLst>
              <a:ext uri="{FF2B5EF4-FFF2-40B4-BE49-F238E27FC236}">
                <a16:creationId xmlns:a16="http://schemas.microsoft.com/office/drawing/2014/main" id="{09C41415-1883-4410-8648-AC729499258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05163" y="171450"/>
            <a:ext cx="6484937" cy="13700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" name="Image 2" descr="Une image contenant personne, plein air, chaussures, habits&#10;&#10;Description générée automatiquement">
            <a:extLst>
              <a:ext uri="{FF2B5EF4-FFF2-40B4-BE49-F238E27FC236}">
                <a16:creationId xmlns:a16="http://schemas.microsoft.com/office/drawing/2014/main" id="{7B4DFAF9-42DD-C869-052C-D9DF8A290E8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54742" y="1649413"/>
            <a:ext cx="3436743" cy="50233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71086983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6" name="Titre 4">
            <a:extLst>
              <a:ext uri="{FF2B5EF4-FFF2-40B4-BE49-F238E27FC236}">
                <a16:creationId xmlns:a16="http://schemas.microsoft.com/office/drawing/2014/main" id="{57138F34-7D47-4B55-B5D1-6FB1CDB67394}"/>
              </a:ext>
            </a:extLst>
          </p:cNvPr>
          <p:cNvSpPr>
            <a:spLocks noGrp="1" noChangeArrowheads="1"/>
          </p:cNvSpPr>
          <p:nvPr>
            <p:ph type="ctrTitle"/>
          </p:nvPr>
        </p:nvSpPr>
        <p:spPr>
          <a:xfrm>
            <a:off x="1524000" y="2397760"/>
            <a:ext cx="9144000" cy="2794000"/>
          </a:xfrm>
        </p:spPr>
        <p:txBody>
          <a:bodyPr/>
          <a:lstStyle/>
          <a:p>
            <a:r>
              <a:rPr kumimoji="0" lang="fr-FR" altLang="fr-FR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Félicitations à toutes et à tous.</a:t>
            </a:r>
            <a:br>
              <a:rPr kumimoji="0" lang="fr-FR" altLang="fr-FR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br>
              <a:rPr kumimoji="0" lang="fr-FR" altLang="fr-FR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kumimoji="0" lang="fr-FR" altLang="fr-FR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Bonne Année 2025 animée par de belles courses</a:t>
            </a:r>
            <a:br>
              <a:rPr lang="fr-FR" altLang="fr-FR" dirty="0"/>
            </a:br>
            <a:endParaRPr lang="fr-FR" altLang="fr-FR" dirty="0"/>
          </a:p>
        </p:txBody>
      </p:sp>
      <p:pic>
        <p:nvPicPr>
          <p:cNvPr id="52227" name="Picture 5">
            <a:extLst>
              <a:ext uri="{FF2B5EF4-FFF2-40B4-BE49-F238E27FC236}">
                <a16:creationId xmlns:a16="http://schemas.microsoft.com/office/drawing/2014/main" id="{9DAC9A53-E786-4EC9-9E1B-85193D5B0AF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03425" y="171450"/>
            <a:ext cx="8664575" cy="18303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4778</TotalTime>
  <Words>1099</Words>
  <Application>Microsoft Office PowerPoint</Application>
  <PresentationFormat>Grand écran</PresentationFormat>
  <Paragraphs>412</Paragraphs>
  <Slides>54</Slides>
  <Notes>2</Notes>
  <HiddenSlides>0</HiddenSlides>
  <MMClips>0</MMClips>
  <ScaleCrop>false</ScaleCrop>
  <HeadingPairs>
    <vt:vector size="6" baseType="variant">
      <vt:variant>
        <vt:lpstr>Polices utilisées</vt:lpstr>
      </vt:variant>
      <vt:variant>
        <vt:i4>5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54</vt:i4>
      </vt:variant>
    </vt:vector>
  </HeadingPairs>
  <TitlesOfParts>
    <vt:vector size="60" baseType="lpstr">
      <vt:lpstr>Aptos</vt:lpstr>
      <vt:lpstr>Arial</vt:lpstr>
      <vt:lpstr>Calibri</vt:lpstr>
      <vt:lpstr>Calibri Light</vt:lpstr>
      <vt:lpstr>Times New Roman</vt:lpstr>
      <vt:lpstr>Thème Office</vt:lpstr>
      <vt:lpstr>Vendredi 24 janvier 2025 à Misérieux  La Commission Départementale Running a le plaisir de vous accueillir à l’occasion de la remise des récompenses des Challenges  de l’Ain et de la Montagne 2024 </vt:lpstr>
      <vt:lpstr>Lauréats 2024 pour le challenge   MONTAGNE  Féminines  </vt:lpstr>
      <vt:lpstr>Présentation PowerPoint</vt:lpstr>
      <vt:lpstr>²</vt:lpstr>
      <vt:lpstr>²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7</vt:lpstr>
      <vt:lpstr>7</vt:lpstr>
      <vt:lpstr>Lauréats 2024 pour le challenge   MONTAGNE  Masculins  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Lauréats 2024 pour le challenge   DEPARTEMENTAL  Féminines 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Lauréats 2024 pour le challenge   DEPARTEMENTAL  Masculins  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  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Félicitations à toutes et à tous.  Bonne Année 2025 animée par de belles courses 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LAUREATS 2022 pour le challenge DEPARTEMENTAL  Féminines</dc:title>
  <dc:creator>Martin, Frederic</dc:creator>
  <cp:lastModifiedBy>Martin, Frederic</cp:lastModifiedBy>
  <cp:revision>353</cp:revision>
  <dcterms:created xsi:type="dcterms:W3CDTF">2022-12-30T15:24:22Z</dcterms:created>
  <dcterms:modified xsi:type="dcterms:W3CDTF">2025-01-14T09:34:24Z</dcterms:modified>
</cp:coreProperties>
</file>